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8" r:id="rId13"/>
    <p:sldId id="299" r:id="rId14"/>
    <p:sldId id="300" r:id="rId15"/>
    <p:sldId id="303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CFF"/>
    <a:srgbClr val="214BFF"/>
    <a:srgbClr val="93A8FF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50" d="100"/>
          <a:sy n="50" d="100"/>
        </p:scale>
        <p:origin x="77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B6E0A-ACB6-45AE-97FF-22CA0E1A042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DD1E3-436B-47E3-8E4B-24D1FFDA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402D-BA1D-41F1-82BA-E608630E8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24A27-6484-4FDD-BBB7-04D1E854A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A835A-635A-4795-BE9C-84A8422DE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6FA34-D632-4BB9-873E-C15252F3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D3ED-D1F5-406A-B1FF-0201B643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247A-C7FA-48C0-BBCE-DA87878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C033A-A24E-44FC-8C5A-051815EC1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51CE5-8E5B-47B8-98AB-2FACB960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0CDE-DE05-47DA-B5CD-214AD817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F204-D1A5-4954-A009-F5E851D1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52523-F374-4108-8699-8D185D21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44C4B-804C-412C-A6FC-8FB36EE37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86EC2-90F8-480D-932A-7184C819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5A77-AE72-4F76-8E9C-86A1FE91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73A1-30B8-42CD-9AED-25DFA4F8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817F-5871-42C5-9B39-218EDE91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74F7-A7F6-4ABA-9130-AA4F91A3A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BE7D3-78C7-410E-8A7E-1FDF8131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03D6-54AF-4173-B8E5-BF954E4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B36AA-9BB0-43B7-A04D-D0AC37A9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70CC-5B39-4394-BFD5-1D794786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D8E0D-0B88-4AA5-94A7-45211C742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BE2E-C589-4708-9D86-87C0D6E7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E3A9-BE43-4E1E-9830-70BBC464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7075-220E-451C-8D7F-FC9662F1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0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BD92-880D-4F78-A0C4-105B2C3F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C9B1-5C0D-4BE1-BE4F-E312B7DE7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2D64E-39EB-4369-9C1F-9DC70A3C1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A857B-8828-41D2-9B4F-FBB59E71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C451F-A045-4428-BD21-7DBFDB15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F4D27-5FFF-45CD-8853-4BF0D0EF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2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A300-74C1-4495-A537-61E0535B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FF8E-A664-49A1-BAB7-6DDB3CCF3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29437-2CD2-4E04-BF2D-8CD6ABA4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57A71-C44B-4C24-824A-6A2AED2D5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4456A-F2DD-407B-BB22-328DC43CC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DCBC9-07AD-480B-966B-C1969E32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46320-BEAF-47DF-9B40-8CA9F3C5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0E318-79AD-4793-BD29-C16149F7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8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84FD-B832-4A07-B432-AB30E9A6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BBF14-6CF8-40DE-94DB-4BF968DC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0524-6F8D-4EE2-AD0D-2BC87D06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06D0C-EADA-450B-9D32-C241EA0D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6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09802-A4AB-40C9-A4BB-CF2A888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6B9C1-C926-452A-B109-8A57B916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501AA-3952-4EB4-8892-5294989B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6F14-F0C3-45C4-B599-F108E4C6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BBD8-342F-420C-9EDF-9A4D96620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E53B1-C062-4C26-87B9-4E4B3543D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B9785-D590-4586-93BE-774E482B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9C5A9-3075-4288-9206-3232F738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7D1EB-BD25-4F99-B745-178DDD6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7475-62C3-49AE-9C03-96119291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D41E8-F997-4E6B-A69F-53D174EF3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B9C6C-D874-4884-A123-7F7121992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B905B-B8FF-4168-9DD3-13D74DAD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EDDD5-B713-4D11-9A3A-170B1D04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34B72-3E96-426D-9DFF-6BF7D887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45500-E97E-4247-AEBC-4CBC4158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D98F-0D4C-4F0E-8257-DB18E6EC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72F5-AC08-44CF-9731-028F2E303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2003-06E7-4638-BC04-B24A255CF74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0C71-9A46-405E-8FF4-7082EACA4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53A7-E492-4578-AE9F-619B6CE90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9FA86-9ED4-48ED-A65B-FBC814778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HEIC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14">
            <a:extLst>
              <a:ext uri="{FF2B5EF4-FFF2-40B4-BE49-F238E27FC236}">
                <a16:creationId xmlns:a16="http://schemas.microsoft.com/office/drawing/2014/main" id="{9BD6B581-107E-46E4-A380-7956C08536B4}"/>
              </a:ext>
            </a:extLst>
          </p:cNvPr>
          <p:cNvSpPr/>
          <p:nvPr/>
        </p:nvSpPr>
        <p:spPr>
          <a:xfrm>
            <a:off x="3589387" y="2179531"/>
            <a:ext cx="5239525" cy="2355152"/>
          </a:xfrm>
          <a:prstGeom prst="roundRect">
            <a:avLst/>
          </a:prstGeom>
          <a:solidFill>
            <a:srgbClr val="8097FF">
              <a:alpha val="75000"/>
            </a:srgbClr>
          </a:solidFill>
          <a:ln w="25400" cap="flat" cmpd="sng" algn="ctr">
            <a:noFill/>
            <a:prstDash val="solid"/>
          </a:ln>
          <a:effectLst>
            <a:glow rad="482600">
              <a:srgbClr val="6D89FF">
                <a:alpha val="62745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4152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!!13">
            <a:extLst>
              <a:ext uri="{FF2B5EF4-FFF2-40B4-BE49-F238E27FC236}">
                <a16:creationId xmlns:a16="http://schemas.microsoft.com/office/drawing/2014/main" id="{39D50C7F-FB8B-4809-B4A6-D32BF9F8DFC1}"/>
              </a:ext>
            </a:extLst>
          </p:cNvPr>
          <p:cNvSpPr/>
          <p:nvPr/>
        </p:nvSpPr>
        <p:spPr>
          <a:xfrm rot="21066706">
            <a:off x="2826631" y="1908504"/>
            <a:ext cx="6691550" cy="2853300"/>
          </a:xfrm>
          <a:prstGeom prst="roundRect">
            <a:avLst/>
          </a:prstGeom>
          <a:solidFill>
            <a:srgbClr val="617FFF">
              <a:alpha val="46000"/>
            </a:srgbClr>
          </a:solidFill>
          <a:ln w="25400" cap="flat" cmpd="sng" algn="ctr">
            <a:noFill/>
            <a:prstDash val="solid"/>
          </a:ln>
          <a:effectLst>
            <a:glow rad="533400">
              <a:srgbClr val="3F64FF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4152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!!12">
            <a:extLst>
              <a:ext uri="{FF2B5EF4-FFF2-40B4-BE49-F238E27FC236}">
                <a16:creationId xmlns:a16="http://schemas.microsoft.com/office/drawing/2014/main" id="{0DAE703B-9B11-4251-94EF-41B93F9039AF}"/>
              </a:ext>
            </a:extLst>
          </p:cNvPr>
          <p:cNvSpPr/>
          <p:nvPr/>
        </p:nvSpPr>
        <p:spPr>
          <a:xfrm rot="424693">
            <a:off x="3018788" y="1837829"/>
            <a:ext cx="6306014" cy="2866841"/>
          </a:xfrm>
          <a:prstGeom prst="roundRect">
            <a:avLst/>
          </a:prstGeom>
          <a:solidFill>
            <a:srgbClr val="5D7CFF">
              <a:alpha val="74902"/>
            </a:srgbClr>
          </a:solidFill>
          <a:ln w="25400" cap="flat" cmpd="sng" algn="ctr">
            <a:noFill/>
            <a:prstDash val="solid"/>
          </a:ln>
          <a:effectLst>
            <a:glow rad="482600">
              <a:srgbClr val="6D89FF">
                <a:alpha val="62745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4152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!!11">
            <a:extLst>
              <a:ext uri="{FF2B5EF4-FFF2-40B4-BE49-F238E27FC236}">
                <a16:creationId xmlns:a16="http://schemas.microsoft.com/office/drawing/2014/main" id="{A3026EA7-7A7F-4DF6-958A-797165DF9A31}"/>
              </a:ext>
            </a:extLst>
          </p:cNvPr>
          <p:cNvSpPr/>
          <p:nvPr/>
        </p:nvSpPr>
        <p:spPr>
          <a:xfrm>
            <a:off x="3067862" y="2132359"/>
            <a:ext cx="6124222" cy="2355152"/>
          </a:xfrm>
          <a:prstGeom prst="roundRect">
            <a:avLst/>
          </a:prstGeom>
          <a:solidFill>
            <a:srgbClr val="809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"/>
                <a:ea typeface="+mn-ea"/>
                <a:cs typeface="Catamaran"/>
                <a:sym typeface="Catamaran"/>
              </a:rPr>
              <a:t>Topic 7: Automatic Watering System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4152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CD9B7E92-E93B-4A14-A672-CB872805F2BA}"/>
              </a:ext>
            </a:extLst>
          </p:cNvPr>
          <p:cNvSpPr/>
          <p:nvPr/>
        </p:nvSpPr>
        <p:spPr>
          <a:xfrm rot="1242407">
            <a:off x="1176011" y="357874"/>
            <a:ext cx="1200151" cy="1200152"/>
          </a:xfrm>
          <a:custGeom>
            <a:avLst/>
            <a:gdLst>
              <a:gd name="connsiteX0" fmla="*/ 600076 w 1200151"/>
              <a:gd name="connsiteY0" fmla="*/ 1200152 h 1200152"/>
              <a:gd name="connsiteX1" fmla="*/ 600077 w 1200151"/>
              <a:gd name="connsiteY1" fmla="*/ 1200151 h 1200152"/>
              <a:gd name="connsiteX2" fmla="*/ 600077 w 1200151"/>
              <a:gd name="connsiteY2" fmla="*/ 1200152 h 1200152"/>
              <a:gd name="connsiteX3" fmla="*/ 0 w 1200151"/>
              <a:gd name="connsiteY3" fmla="*/ 600078 h 1200152"/>
              <a:gd name="connsiteX4" fmla="*/ 11976 w 1200151"/>
              <a:gd name="connsiteY4" fmla="*/ 540757 h 1200152"/>
              <a:gd name="connsiteX5" fmla="*/ 152401 w 1200151"/>
              <a:gd name="connsiteY5" fmla="*/ 447677 h 1200152"/>
              <a:gd name="connsiteX6" fmla="*/ 447677 w 1200151"/>
              <a:gd name="connsiteY6" fmla="*/ 447677 h 1200152"/>
              <a:gd name="connsiteX7" fmla="*/ 447677 w 1200151"/>
              <a:gd name="connsiteY7" fmla="*/ 152401 h 1200152"/>
              <a:gd name="connsiteX8" fmla="*/ 600078 w 1200151"/>
              <a:gd name="connsiteY8" fmla="*/ 0 h 1200152"/>
              <a:gd name="connsiteX9" fmla="*/ 600078 w 1200151"/>
              <a:gd name="connsiteY9" fmla="*/ 1 h 1200152"/>
              <a:gd name="connsiteX10" fmla="*/ 752479 w 1200151"/>
              <a:gd name="connsiteY10" fmla="*/ 152402 h 1200152"/>
              <a:gd name="connsiteX11" fmla="*/ 752478 w 1200151"/>
              <a:gd name="connsiteY11" fmla="*/ 447677 h 1200152"/>
              <a:gd name="connsiteX12" fmla="*/ 1047750 w 1200151"/>
              <a:gd name="connsiteY12" fmla="*/ 447677 h 1200152"/>
              <a:gd name="connsiteX13" fmla="*/ 1200151 w 1200151"/>
              <a:gd name="connsiteY13" fmla="*/ 600078 h 1200152"/>
              <a:gd name="connsiteX14" fmla="*/ 1200150 w 1200151"/>
              <a:gd name="connsiteY14" fmla="*/ 600078 h 1200152"/>
              <a:gd name="connsiteX15" fmla="*/ 1047749 w 1200151"/>
              <a:gd name="connsiteY15" fmla="*/ 752479 h 1200152"/>
              <a:gd name="connsiteX16" fmla="*/ 752478 w 1200151"/>
              <a:gd name="connsiteY16" fmla="*/ 752479 h 1200152"/>
              <a:gd name="connsiteX17" fmla="*/ 752477 w 1200151"/>
              <a:gd name="connsiteY17" fmla="*/ 1047751 h 1200152"/>
              <a:gd name="connsiteX18" fmla="*/ 659398 w 1200151"/>
              <a:gd name="connsiteY18" fmla="*/ 1188175 h 1200152"/>
              <a:gd name="connsiteX19" fmla="*/ 600077 w 1200151"/>
              <a:gd name="connsiteY19" fmla="*/ 1200151 h 1200152"/>
              <a:gd name="connsiteX20" fmla="*/ 540756 w 1200151"/>
              <a:gd name="connsiteY20" fmla="*/ 1188175 h 1200152"/>
              <a:gd name="connsiteX21" fmla="*/ 447677 w 1200151"/>
              <a:gd name="connsiteY21" fmla="*/ 1047751 h 1200152"/>
              <a:gd name="connsiteX22" fmla="*/ 447677 w 1200151"/>
              <a:gd name="connsiteY22" fmla="*/ 752478 h 1200152"/>
              <a:gd name="connsiteX23" fmla="*/ 152401 w 1200151"/>
              <a:gd name="connsiteY23" fmla="*/ 752478 h 1200152"/>
              <a:gd name="connsiteX24" fmla="*/ 11976 w 1200151"/>
              <a:gd name="connsiteY24" fmla="*/ 659398 h 1200152"/>
              <a:gd name="connsiteX25" fmla="*/ 0 w 1200151"/>
              <a:gd name="connsiteY25" fmla="*/ 600078 h 1200152"/>
              <a:gd name="connsiteX26" fmla="*/ 0 w 1200151"/>
              <a:gd name="connsiteY26" fmla="*/ 600077 h 1200152"/>
              <a:gd name="connsiteX27" fmla="*/ 0 w 1200151"/>
              <a:gd name="connsiteY27" fmla="*/ 600078 h 120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0151" h="1200152">
                <a:moveTo>
                  <a:pt x="600076" y="1200152"/>
                </a:moveTo>
                <a:lnTo>
                  <a:pt x="600077" y="1200151"/>
                </a:lnTo>
                <a:lnTo>
                  <a:pt x="600077" y="1200152"/>
                </a:lnTo>
                <a:close/>
                <a:moveTo>
                  <a:pt x="0" y="600078"/>
                </a:moveTo>
                <a:lnTo>
                  <a:pt x="11976" y="540757"/>
                </a:lnTo>
                <a:cubicBezTo>
                  <a:pt x="35112" y="486058"/>
                  <a:pt x="89274" y="447677"/>
                  <a:pt x="152401" y="447677"/>
                </a:cubicBezTo>
                <a:lnTo>
                  <a:pt x="447677" y="447677"/>
                </a:lnTo>
                <a:lnTo>
                  <a:pt x="447677" y="152401"/>
                </a:lnTo>
                <a:cubicBezTo>
                  <a:pt x="447677" y="68232"/>
                  <a:pt x="515909" y="0"/>
                  <a:pt x="600078" y="0"/>
                </a:cubicBezTo>
                <a:lnTo>
                  <a:pt x="600078" y="1"/>
                </a:lnTo>
                <a:cubicBezTo>
                  <a:pt x="684247" y="1"/>
                  <a:pt x="752479" y="68233"/>
                  <a:pt x="752479" y="152402"/>
                </a:cubicBezTo>
                <a:lnTo>
                  <a:pt x="752478" y="447677"/>
                </a:lnTo>
                <a:lnTo>
                  <a:pt x="1047750" y="447677"/>
                </a:lnTo>
                <a:cubicBezTo>
                  <a:pt x="1131919" y="447677"/>
                  <a:pt x="1200151" y="515909"/>
                  <a:pt x="1200151" y="600078"/>
                </a:cubicBezTo>
                <a:lnTo>
                  <a:pt x="1200150" y="600078"/>
                </a:lnTo>
                <a:cubicBezTo>
                  <a:pt x="1200150" y="684247"/>
                  <a:pt x="1131918" y="752479"/>
                  <a:pt x="1047749" y="752479"/>
                </a:cubicBezTo>
                <a:lnTo>
                  <a:pt x="752478" y="752479"/>
                </a:lnTo>
                <a:lnTo>
                  <a:pt x="752477" y="1047751"/>
                </a:lnTo>
                <a:cubicBezTo>
                  <a:pt x="752477" y="1110877"/>
                  <a:pt x="714097" y="1165039"/>
                  <a:pt x="659398" y="1188175"/>
                </a:cubicBezTo>
                <a:lnTo>
                  <a:pt x="600077" y="1200151"/>
                </a:lnTo>
                <a:lnTo>
                  <a:pt x="540756" y="1188175"/>
                </a:lnTo>
                <a:cubicBezTo>
                  <a:pt x="486057" y="1165039"/>
                  <a:pt x="447677" y="1110877"/>
                  <a:pt x="447677" y="1047751"/>
                </a:cubicBezTo>
                <a:lnTo>
                  <a:pt x="447677" y="752478"/>
                </a:lnTo>
                <a:lnTo>
                  <a:pt x="152401" y="752478"/>
                </a:lnTo>
                <a:cubicBezTo>
                  <a:pt x="89274" y="752478"/>
                  <a:pt x="35112" y="714098"/>
                  <a:pt x="11976" y="659398"/>
                </a:cubicBezTo>
                <a:close/>
                <a:moveTo>
                  <a:pt x="0" y="600078"/>
                </a:moveTo>
                <a:lnTo>
                  <a:pt x="0" y="600077"/>
                </a:lnTo>
                <a:lnTo>
                  <a:pt x="0" y="600078"/>
                </a:lnTo>
                <a:close/>
              </a:path>
            </a:pathLst>
          </a:custGeom>
          <a:solidFill>
            <a:srgbClr val="8097FF"/>
          </a:solidFill>
          <a:ln>
            <a:noFill/>
          </a:ln>
          <a:effectLst>
            <a:outerShdw blurRad="6223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!!2">
            <a:extLst>
              <a:ext uri="{FF2B5EF4-FFF2-40B4-BE49-F238E27FC236}">
                <a16:creationId xmlns:a16="http://schemas.microsoft.com/office/drawing/2014/main" id="{519A613A-E333-4FF0-A3C9-7FD49A9D5432}"/>
              </a:ext>
            </a:extLst>
          </p:cNvPr>
          <p:cNvSpPr/>
          <p:nvPr/>
        </p:nvSpPr>
        <p:spPr>
          <a:xfrm>
            <a:off x="-327775" y="4946490"/>
            <a:ext cx="3395637" cy="3395637"/>
          </a:xfrm>
          <a:prstGeom prst="donut">
            <a:avLst>
              <a:gd name="adj" fmla="val 12468"/>
            </a:avLst>
          </a:prstGeom>
          <a:solidFill>
            <a:srgbClr val="8097FF"/>
          </a:solidFill>
          <a:ln>
            <a:noFill/>
          </a:ln>
          <a:effectLst>
            <a:outerShdw blurRad="139700" dist="76200" dir="726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!!3">
            <a:extLst>
              <a:ext uri="{FF2B5EF4-FFF2-40B4-BE49-F238E27FC236}">
                <a16:creationId xmlns:a16="http://schemas.microsoft.com/office/drawing/2014/main" id="{EF428DF0-23EB-4F97-B0F9-81F037483ED7}"/>
              </a:ext>
            </a:extLst>
          </p:cNvPr>
          <p:cNvSpPr/>
          <p:nvPr/>
        </p:nvSpPr>
        <p:spPr>
          <a:xfrm>
            <a:off x="10060583" y="5261619"/>
            <a:ext cx="619564" cy="619564"/>
          </a:xfrm>
          <a:prstGeom prst="ellipse">
            <a:avLst/>
          </a:prstGeom>
          <a:solidFill>
            <a:srgbClr val="8097FF"/>
          </a:solidFill>
          <a:ln>
            <a:noFill/>
          </a:ln>
          <a:effectLst>
            <a:outerShdw blurRad="876300" dist="38100" dir="1740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4">
            <a:extLst>
              <a:ext uri="{FF2B5EF4-FFF2-40B4-BE49-F238E27FC236}">
                <a16:creationId xmlns:a16="http://schemas.microsoft.com/office/drawing/2014/main" id="{B3AFB552-DF44-4D81-8430-8F838340D7CA}"/>
              </a:ext>
            </a:extLst>
          </p:cNvPr>
          <p:cNvSpPr/>
          <p:nvPr/>
        </p:nvSpPr>
        <p:spPr>
          <a:xfrm>
            <a:off x="10060583" y="-1142113"/>
            <a:ext cx="3131144" cy="3131144"/>
          </a:xfrm>
          <a:prstGeom prst="ellipse">
            <a:avLst/>
          </a:prstGeom>
          <a:solidFill>
            <a:srgbClr val="8097FF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1">
            <a:extLst>
              <a:ext uri="{FF2B5EF4-FFF2-40B4-BE49-F238E27FC236}">
                <a16:creationId xmlns:a16="http://schemas.microsoft.com/office/drawing/2014/main" id="{7840C1C6-5F67-4E24-A21E-1700BB63E66C}"/>
              </a:ext>
            </a:extLst>
          </p:cNvPr>
          <p:cNvSpPr txBox="1">
            <a:spLocks/>
          </p:cNvSpPr>
          <p:nvPr/>
        </p:nvSpPr>
        <p:spPr>
          <a:xfrm>
            <a:off x="2906875" y="778850"/>
            <a:ext cx="3321680" cy="72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effectLst>
                  <a:outerShdw blurRad="50800" dist="50800" dir="2700000" sx="101000" sy="101000" algn="tl" rotWithShape="0">
                    <a:prstClr val="black">
                      <a:alpha val="50000"/>
                    </a:prstClr>
                  </a:outerShdw>
                </a:effectLst>
              </a:rPr>
              <a:t>Sơ</a:t>
            </a:r>
            <a:r>
              <a:rPr lang="en-US" sz="4800" b="1" dirty="0">
                <a:effectLst>
                  <a:outerShdw blurRad="50800" dist="50800" dir="2700000" sx="101000" sy="101000" algn="tl" rotWithShape="0">
                    <a:prstClr val="black">
                      <a:alpha val="50000"/>
                    </a:prstClr>
                  </a:outerShdw>
                </a:effectLst>
              </a:rPr>
              <a:t> </a:t>
            </a:r>
            <a:r>
              <a:rPr lang="en-US" sz="4800" b="1" dirty="0" err="1">
                <a:effectLst>
                  <a:outerShdw blurRad="50800" dist="50800" dir="2700000" sx="101000" sy="101000" algn="tl" rotWithShape="0">
                    <a:prstClr val="black">
                      <a:alpha val="50000"/>
                    </a:prstClr>
                  </a:outerShdw>
                </a:effectLst>
              </a:rPr>
              <a:t>đồ</a:t>
            </a:r>
            <a:r>
              <a:rPr lang="en-US" sz="4800" b="1" dirty="0">
                <a:effectLst>
                  <a:outerShdw blurRad="50800" dist="50800" dir="2700000" sx="101000" sy="101000" algn="tl" rotWithShape="0">
                    <a:prstClr val="black">
                      <a:alpha val="50000"/>
                    </a:prstClr>
                  </a:outerShdw>
                </a:effectLst>
              </a:rPr>
              <a:t> </a:t>
            </a:r>
            <a:r>
              <a:rPr lang="en-US" sz="4800" b="1" dirty="0" err="1">
                <a:effectLst>
                  <a:outerShdw blurRad="50800" dist="50800" dir="2700000" sx="101000" sy="101000" algn="tl" rotWithShape="0">
                    <a:prstClr val="black">
                      <a:alpha val="50000"/>
                    </a:prstClr>
                  </a:outerShdw>
                </a:effectLst>
              </a:rPr>
              <a:t>mạch</a:t>
            </a:r>
            <a:endParaRPr lang="en-US" sz="4800" b="1" dirty="0">
              <a:effectLst>
                <a:outerShdw blurRad="50800" dist="50800" dir="2700000" sx="101000" sy="101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3" name="!!0">
            <a:extLst>
              <a:ext uri="{FF2B5EF4-FFF2-40B4-BE49-F238E27FC236}">
                <a16:creationId xmlns:a16="http://schemas.microsoft.com/office/drawing/2014/main" id="{D0ED1121-2050-4F62-BF00-C3CA7DCDA9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54205" y="6128400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b="1" smtClean="0">
                <a:solidFill>
                  <a:schemeClr val="tx1"/>
                </a:solidFill>
              </a:rPr>
              <a:t>10</a:t>
            </a:fld>
            <a:endParaRPr lang="en" sz="2400" b="1">
              <a:solidFill>
                <a:schemeClr val="tx1"/>
              </a:solidFill>
            </a:endParaRPr>
          </a:p>
        </p:txBody>
      </p:sp>
      <p:sp>
        <p:nvSpPr>
          <p:cNvPr id="5" name="!!12">
            <a:extLst>
              <a:ext uri="{FF2B5EF4-FFF2-40B4-BE49-F238E27FC236}">
                <a16:creationId xmlns:a16="http://schemas.microsoft.com/office/drawing/2014/main" id="{473EC237-5E2B-44E8-9E04-00D8E60209A6}"/>
              </a:ext>
            </a:extLst>
          </p:cNvPr>
          <p:cNvSpPr/>
          <p:nvPr/>
        </p:nvSpPr>
        <p:spPr>
          <a:xfrm>
            <a:off x="0" y="0"/>
            <a:ext cx="2400300" cy="6858000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11">
            <a:extLst>
              <a:ext uri="{FF2B5EF4-FFF2-40B4-BE49-F238E27FC236}">
                <a16:creationId xmlns:a16="http://schemas.microsoft.com/office/drawing/2014/main" id="{7EB88C82-8D4B-4B1D-B34D-2ED892AF17B2}"/>
              </a:ext>
            </a:extLst>
          </p:cNvPr>
          <p:cNvSpPr/>
          <p:nvPr/>
        </p:nvSpPr>
        <p:spPr>
          <a:xfrm>
            <a:off x="3848100" y="143727"/>
            <a:ext cx="8001000" cy="6259273"/>
          </a:xfrm>
          <a:prstGeom prst="rect">
            <a:avLst/>
          </a:prstGeom>
          <a:blipFill>
            <a:blip r:embed="rId2"/>
            <a:stretch>
              <a:fillRect l="-107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9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29A033-2E7A-4A35-ACE1-18747FD071F5}"/>
              </a:ext>
            </a:extLst>
          </p:cNvPr>
          <p:cNvSpPr/>
          <p:nvPr/>
        </p:nvSpPr>
        <p:spPr>
          <a:xfrm>
            <a:off x="-1666" y="0"/>
            <a:ext cx="9021202" cy="5617645"/>
          </a:xfrm>
          <a:prstGeom prst="rect">
            <a:avLst/>
          </a:prstGeom>
          <a:solidFill>
            <a:srgbClr val="5D7C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0">
            <a:extLst>
              <a:ext uri="{FF2B5EF4-FFF2-40B4-BE49-F238E27FC236}">
                <a16:creationId xmlns:a16="http://schemas.microsoft.com/office/drawing/2014/main" id="{B9E5A020-D40D-44E2-AF07-88ED37EC4A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42047" y="5965341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b="1" smtClean="0">
                <a:solidFill>
                  <a:schemeClr val="tx1"/>
                </a:solidFill>
              </a:rPr>
              <a:t>11</a:t>
            </a:fld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5" name="!!11">
            <a:extLst>
              <a:ext uri="{FF2B5EF4-FFF2-40B4-BE49-F238E27FC236}">
                <a16:creationId xmlns:a16="http://schemas.microsoft.com/office/drawing/2014/main" id="{47220947-997F-4FC9-B794-185C779EAA97}"/>
              </a:ext>
            </a:extLst>
          </p:cNvPr>
          <p:cNvSpPr/>
          <p:nvPr/>
        </p:nvSpPr>
        <p:spPr>
          <a:xfrm>
            <a:off x="6793997" y="5561858"/>
            <a:ext cx="5252126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13">
            <a:extLst>
              <a:ext uri="{FF2B5EF4-FFF2-40B4-BE49-F238E27FC236}">
                <a16:creationId xmlns:a16="http://schemas.microsoft.com/office/drawing/2014/main" id="{09F81406-8DB4-4609-AE55-0D53D5A8EAAF}"/>
              </a:ext>
            </a:extLst>
          </p:cNvPr>
          <p:cNvSpPr/>
          <p:nvPr/>
        </p:nvSpPr>
        <p:spPr>
          <a:xfrm>
            <a:off x="6393473" y="5329183"/>
            <a:ext cx="5252126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B2EC978B-9FE9-4128-949E-FDDFECA12D5F}"/>
              </a:ext>
            </a:extLst>
          </p:cNvPr>
          <p:cNvSpPr txBox="1">
            <a:spLocks/>
          </p:cNvSpPr>
          <p:nvPr/>
        </p:nvSpPr>
        <p:spPr>
          <a:xfrm>
            <a:off x="6247697" y="5213534"/>
            <a:ext cx="5543678" cy="99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en-US" sz="4000" kern="0" dirty="0">
                <a:solidFill>
                  <a:schemeClr val="tx1"/>
                </a:solidFill>
              </a:rPr>
              <a:t>Flowchart</a:t>
            </a:r>
          </a:p>
        </p:txBody>
      </p:sp>
      <p:sp>
        <p:nvSpPr>
          <p:cNvPr id="3" name="!!12">
            <a:extLst>
              <a:ext uri="{FF2B5EF4-FFF2-40B4-BE49-F238E27FC236}">
                <a16:creationId xmlns:a16="http://schemas.microsoft.com/office/drawing/2014/main" id="{97F8FD61-255B-4D13-B8ED-2F1F8CDAB2A4}"/>
              </a:ext>
            </a:extLst>
          </p:cNvPr>
          <p:cNvSpPr/>
          <p:nvPr/>
        </p:nvSpPr>
        <p:spPr>
          <a:xfrm>
            <a:off x="442047" y="502963"/>
            <a:ext cx="8133775" cy="46117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292100" dist="50800" dir="5400000" sx="101000" sy="101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4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0">
            <a:extLst>
              <a:ext uri="{FF2B5EF4-FFF2-40B4-BE49-F238E27FC236}">
                <a16:creationId xmlns:a16="http://schemas.microsoft.com/office/drawing/2014/main" id="{E6E993D2-80EF-4F00-9CC2-4633E75C0B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54205" y="6128400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b="1" smtClean="0">
                <a:solidFill>
                  <a:schemeClr val="tx1"/>
                </a:solidFill>
              </a:rPr>
              <a:t>12</a:t>
            </a:fld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5" name="!!11">
            <a:extLst>
              <a:ext uri="{FF2B5EF4-FFF2-40B4-BE49-F238E27FC236}">
                <a16:creationId xmlns:a16="http://schemas.microsoft.com/office/drawing/2014/main" id="{AC47CAEA-4F85-4BBE-9B8C-63E3ADB712B1}"/>
              </a:ext>
            </a:extLst>
          </p:cNvPr>
          <p:cNvSpPr/>
          <p:nvPr/>
        </p:nvSpPr>
        <p:spPr>
          <a:xfrm>
            <a:off x="0" y="0"/>
            <a:ext cx="2704297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12">
            <a:extLst>
              <a:ext uri="{FF2B5EF4-FFF2-40B4-BE49-F238E27FC236}">
                <a16:creationId xmlns:a16="http://schemas.microsoft.com/office/drawing/2014/main" id="{9F581754-A128-4B9B-BDE0-5A6E84C8515E}"/>
              </a:ext>
            </a:extLst>
          </p:cNvPr>
          <p:cNvSpPr/>
          <p:nvPr/>
        </p:nvSpPr>
        <p:spPr>
          <a:xfrm>
            <a:off x="1422400" y="1033431"/>
            <a:ext cx="10769599" cy="5824568"/>
          </a:xfrm>
          <a:prstGeom prst="rect">
            <a:avLst/>
          </a:prstGeom>
          <a:blipFill>
            <a:blip r:embed="rId2"/>
            <a:stretch>
              <a:fillRect l="-971" t="-1552" r="-971" b="-3215"/>
            </a:stretch>
          </a:blipFill>
          <a:ln>
            <a:noFill/>
          </a:ln>
          <a:effectLst>
            <a:outerShdw blurRad="88900" dist="1397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13">
            <a:extLst>
              <a:ext uri="{FF2B5EF4-FFF2-40B4-BE49-F238E27FC236}">
                <a16:creationId xmlns:a16="http://schemas.microsoft.com/office/drawing/2014/main" id="{B1F50DC2-6C62-4D5B-90FB-3372DEA96A6C}"/>
              </a:ext>
            </a:extLst>
          </p:cNvPr>
          <p:cNvSpPr/>
          <p:nvPr/>
        </p:nvSpPr>
        <p:spPr>
          <a:xfrm>
            <a:off x="137756" y="150009"/>
            <a:ext cx="2704297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0AFF5513-7F0C-44CD-8905-547C8CBCE734}"/>
              </a:ext>
            </a:extLst>
          </p:cNvPr>
          <p:cNvSpPr txBox="1">
            <a:spLocks/>
          </p:cNvSpPr>
          <p:nvPr/>
        </p:nvSpPr>
        <p:spPr>
          <a:xfrm>
            <a:off x="62697" y="399672"/>
            <a:ext cx="2854416" cy="88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en-US" sz="4000" kern="0" dirty="0">
                <a:solidFill>
                  <a:schemeClr val="tx1"/>
                </a:solidFill>
              </a:rPr>
              <a:t>Application Map</a:t>
            </a:r>
          </a:p>
        </p:txBody>
      </p:sp>
    </p:spTree>
    <p:extLst>
      <p:ext uri="{BB962C8B-B14F-4D97-AF65-F5344CB8AC3E}">
        <p14:creationId xmlns:p14="http://schemas.microsoft.com/office/powerpoint/2010/main" val="228563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2">
            <a:extLst>
              <a:ext uri="{FF2B5EF4-FFF2-40B4-BE49-F238E27FC236}">
                <a16:creationId xmlns:a16="http://schemas.microsoft.com/office/drawing/2014/main" id="{EECD8DBB-0666-4B22-B475-32B6CC8F17C6}"/>
              </a:ext>
            </a:extLst>
          </p:cNvPr>
          <p:cNvSpPr/>
          <p:nvPr/>
        </p:nvSpPr>
        <p:spPr>
          <a:xfrm>
            <a:off x="10485783" y="5651742"/>
            <a:ext cx="1003970" cy="835804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875BAEBD-5C68-4DF8-BFF9-85DB4902EF48}"/>
              </a:ext>
            </a:extLst>
          </p:cNvPr>
          <p:cNvSpPr/>
          <p:nvPr/>
        </p:nvSpPr>
        <p:spPr>
          <a:xfrm>
            <a:off x="246516" y="228600"/>
            <a:ext cx="11415377" cy="5564996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12">
            <a:extLst>
              <a:ext uri="{FF2B5EF4-FFF2-40B4-BE49-F238E27FC236}">
                <a16:creationId xmlns:a16="http://schemas.microsoft.com/office/drawing/2014/main" id="{2CBB882B-DED3-4A4A-854B-311E42A4E3B7}"/>
              </a:ext>
            </a:extLst>
          </p:cNvPr>
          <p:cNvSpPr/>
          <p:nvPr/>
        </p:nvSpPr>
        <p:spPr>
          <a:xfrm>
            <a:off x="530107" y="563404"/>
            <a:ext cx="11415377" cy="5564996"/>
          </a:xfrm>
          <a:prstGeom prst="rect">
            <a:avLst/>
          </a:prstGeom>
          <a:blipFill>
            <a:blip r:embed="rId2"/>
            <a:stretch>
              <a:fillRect l="-971" t="-1552" r="-971" b="-3215"/>
            </a:stretch>
          </a:blipFill>
          <a:ln>
            <a:noFill/>
          </a:ln>
          <a:effectLst>
            <a:outerShdw blurRad="139700" dist="889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1">
            <a:extLst>
              <a:ext uri="{FF2B5EF4-FFF2-40B4-BE49-F238E27FC236}">
                <a16:creationId xmlns:a16="http://schemas.microsoft.com/office/drawing/2014/main" id="{C63A2AE3-7195-406A-ADC8-12D1BCDA6587}"/>
              </a:ext>
            </a:extLst>
          </p:cNvPr>
          <p:cNvSpPr/>
          <p:nvPr/>
        </p:nvSpPr>
        <p:spPr>
          <a:xfrm>
            <a:off x="11188030" y="6026271"/>
            <a:ext cx="1003970" cy="835804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13">
            <a:extLst>
              <a:ext uri="{FF2B5EF4-FFF2-40B4-BE49-F238E27FC236}">
                <a16:creationId xmlns:a16="http://schemas.microsoft.com/office/drawing/2014/main" id="{EEC99F61-0B17-47A4-800E-85055CFDB489}"/>
              </a:ext>
            </a:extLst>
          </p:cNvPr>
          <p:cNvSpPr/>
          <p:nvPr/>
        </p:nvSpPr>
        <p:spPr>
          <a:xfrm>
            <a:off x="10787506" y="5793596"/>
            <a:ext cx="1003970" cy="8358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0">
            <a:extLst>
              <a:ext uri="{FF2B5EF4-FFF2-40B4-BE49-F238E27FC236}">
                <a16:creationId xmlns:a16="http://schemas.microsoft.com/office/drawing/2014/main" id="{9BFA932E-EFE2-4B42-B604-9E555A45B5CC}"/>
              </a:ext>
            </a:extLst>
          </p:cNvPr>
          <p:cNvSpPr txBox="1">
            <a:spLocks/>
          </p:cNvSpPr>
          <p:nvPr/>
        </p:nvSpPr>
        <p:spPr>
          <a:xfrm>
            <a:off x="10787506" y="5895262"/>
            <a:ext cx="1059702" cy="63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vi-VN" sz="4000" kern="0" dirty="0">
                <a:solidFill>
                  <a:schemeClr val="tx1"/>
                </a:solidFill>
              </a:rPr>
              <a:t>13</a:t>
            </a:r>
            <a:endParaRPr 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0">
            <a:extLst>
              <a:ext uri="{FF2B5EF4-FFF2-40B4-BE49-F238E27FC236}">
                <a16:creationId xmlns:a16="http://schemas.microsoft.com/office/drawing/2014/main" id="{81516462-BD36-4289-B4F8-C1D1596896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6128400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b="1" smtClean="0">
                <a:solidFill>
                  <a:schemeClr val="tx1"/>
                </a:solidFill>
              </a:rPr>
              <a:t>14</a:t>
            </a:fld>
            <a:endParaRPr lang="en" sz="2400" b="1">
              <a:solidFill>
                <a:schemeClr val="tx1"/>
              </a:solidFill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63BF0539-BFA5-447C-8DEE-8530FE45D3DE}"/>
              </a:ext>
            </a:extLst>
          </p:cNvPr>
          <p:cNvSpPr/>
          <p:nvPr/>
        </p:nvSpPr>
        <p:spPr>
          <a:xfrm>
            <a:off x="9384142" y="2152650"/>
            <a:ext cx="2807857" cy="4705350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12">
            <a:extLst>
              <a:ext uri="{FF2B5EF4-FFF2-40B4-BE49-F238E27FC236}">
                <a16:creationId xmlns:a16="http://schemas.microsoft.com/office/drawing/2014/main" id="{8DF14CA6-0D8A-4019-857F-28719424C36F}"/>
              </a:ext>
            </a:extLst>
          </p:cNvPr>
          <p:cNvSpPr/>
          <p:nvPr/>
        </p:nvSpPr>
        <p:spPr>
          <a:xfrm>
            <a:off x="8749721" y="543145"/>
            <a:ext cx="2807857" cy="57717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139700" dist="889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11">
            <a:extLst>
              <a:ext uri="{FF2B5EF4-FFF2-40B4-BE49-F238E27FC236}">
                <a16:creationId xmlns:a16="http://schemas.microsoft.com/office/drawing/2014/main" id="{97CCF0CA-B8E7-4496-8E9C-10642C5C904A}"/>
              </a:ext>
            </a:extLst>
          </p:cNvPr>
          <p:cNvSpPr/>
          <p:nvPr/>
        </p:nvSpPr>
        <p:spPr>
          <a:xfrm>
            <a:off x="0" y="2352675"/>
            <a:ext cx="8749721" cy="2543175"/>
          </a:xfrm>
          <a:custGeom>
            <a:avLst/>
            <a:gdLst>
              <a:gd name="connsiteX0" fmla="*/ 0 w 8749721"/>
              <a:gd name="connsiteY0" fmla="*/ 0 h 2543175"/>
              <a:gd name="connsiteX1" fmla="*/ 1057069 w 8749721"/>
              <a:gd name="connsiteY1" fmla="*/ 0 h 2543175"/>
              <a:gd name="connsiteX2" fmla="*/ 2129554 w 8749721"/>
              <a:gd name="connsiteY2" fmla="*/ 0 h 2543175"/>
              <a:gd name="connsiteX3" fmla="*/ 2719954 w 8749721"/>
              <a:gd name="connsiteY3" fmla="*/ 895350 h 2543175"/>
              <a:gd name="connsiteX4" fmla="*/ 3216141 w 8749721"/>
              <a:gd name="connsiteY4" fmla="*/ 1647825 h 2543175"/>
              <a:gd name="connsiteX5" fmla="*/ 8749721 w 8749721"/>
              <a:gd name="connsiteY5" fmla="*/ 1647825 h 2543175"/>
              <a:gd name="connsiteX6" fmla="*/ 8749721 w 8749721"/>
              <a:gd name="connsiteY6" fmla="*/ 2543175 h 2543175"/>
              <a:gd name="connsiteX7" fmla="*/ 3806542 w 8749721"/>
              <a:gd name="connsiteY7" fmla="*/ 2543175 h 2543175"/>
              <a:gd name="connsiteX8" fmla="*/ 2734057 w 8749721"/>
              <a:gd name="connsiteY8" fmla="*/ 2543175 h 2543175"/>
              <a:gd name="connsiteX9" fmla="*/ 2724150 w 8749721"/>
              <a:gd name="connsiteY9" fmla="*/ 2543175 h 2543175"/>
              <a:gd name="connsiteX10" fmla="*/ 2724150 w 8749721"/>
              <a:gd name="connsiteY10" fmla="*/ 2528151 h 2543175"/>
              <a:gd name="connsiteX11" fmla="*/ 1647469 w 8749721"/>
              <a:gd name="connsiteY11" fmla="*/ 895350 h 2543175"/>
              <a:gd name="connsiteX12" fmla="*/ 0 w 8749721"/>
              <a:gd name="connsiteY12" fmla="*/ 89535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49721" h="2543175">
                <a:moveTo>
                  <a:pt x="0" y="0"/>
                </a:moveTo>
                <a:lnTo>
                  <a:pt x="1057069" y="0"/>
                </a:lnTo>
                <a:lnTo>
                  <a:pt x="2129554" y="0"/>
                </a:lnTo>
                <a:lnTo>
                  <a:pt x="2719954" y="895350"/>
                </a:lnTo>
                <a:lnTo>
                  <a:pt x="3216141" y="1647825"/>
                </a:lnTo>
                <a:lnTo>
                  <a:pt x="8749721" y="1647825"/>
                </a:lnTo>
                <a:lnTo>
                  <a:pt x="8749721" y="2543175"/>
                </a:lnTo>
                <a:lnTo>
                  <a:pt x="3806542" y="2543175"/>
                </a:lnTo>
                <a:lnTo>
                  <a:pt x="2734057" y="2543175"/>
                </a:lnTo>
                <a:lnTo>
                  <a:pt x="2724150" y="2543175"/>
                </a:lnTo>
                <a:lnTo>
                  <a:pt x="2724150" y="2528151"/>
                </a:lnTo>
                <a:lnTo>
                  <a:pt x="1647469" y="895350"/>
                </a:lnTo>
                <a:lnTo>
                  <a:pt x="0" y="895350"/>
                </a:lnTo>
                <a:close/>
              </a:path>
            </a:pathLst>
          </a:custGeom>
          <a:gradFill flip="none" rotWithShape="1">
            <a:gsLst>
              <a:gs pos="0">
                <a:srgbClr val="214B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!!13">
            <a:extLst>
              <a:ext uri="{FF2B5EF4-FFF2-40B4-BE49-F238E27FC236}">
                <a16:creationId xmlns:a16="http://schemas.microsoft.com/office/drawing/2014/main" id="{10F4C29B-86E5-464B-B348-85928BAF2867}"/>
              </a:ext>
            </a:extLst>
          </p:cNvPr>
          <p:cNvSpPr/>
          <p:nvPr/>
        </p:nvSpPr>
        <p:spPr>
          <a:xfrm>
            <a:off x="3212123" y="2468324"/>
            <a:ext cx="5252126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!!1">
            <a:extLst>
              <a:ext uri="{FF2B5EF4-FFF2-40B4-BE49-F238E27FC236}">
                <a16:creationId xmlns:a16="http://schemas.microsoft.com/office/drawing/2014/main" id="{1637C1E7-D19A-4497-B268-894262496659}"/>
              </a:ext>
            </a:extLst>
          </p:cNvPr>
          <p:cNvSpPr txBox="1">
            <a:spLocks/>
          </p:cNvSpPr>
          <p:nvPr/>
        </p:nvSpPr>
        <p:spPr>
          <a:xfrm>
            <a:off x="3066347" y="2352675"/>
            <a:ext cx="5543678" cy="99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en-US" sz="4000" kern="0" dirty="0">
                <a:solidFill>
                  <a:schemeClr val="tx1"/>
                </a:solidFill>
              </a:rPr>
              <a:t>Giao </a:t>
            </a:r>
            <a:r>
              <a:rPr lang="en-US" sz="4000" kern="0" dirty="0" err="1">
                <a:solidFill>
                  <a:schemeClr val="tx1"/>
                </a:solidFill>
              </a:rPr>
              <a:t>diện</a:t>
            </a:r>
            <a:r>
              <a:rPr lang="en-US" sz="4000" kern="0" dirty="0">
                <a:solidFill>
                  <a:schemeClr val="tx1"/>
                </a:solidFill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4283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1">
            <a:extLst>
              <a:ext uri="{FF2B5EF4-FFF2-40B4-BE49-F238E27FC236}">
                <a16:creationId xmlns:a16="http://schemas.microsoft.com/office/drawing/2014/main" id="{1B5BD63E-5CEC-4BF7-A07F-8A05AC62D95A}"/>
              </a:ext>
            </a:extLst>
          </p:cNvPr>
          <p:cNvSpPr txBox="1">
            <a:spLocks/>
          </p:cNvSpPr>
          <p:nvPr/>
        </p:nvSpPr>
        <p:spPr>
          <a:xfrm>
            <a:off x="2646587" y="2104548"/>
            <a:ext cx="74334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52C"/>
              </a:buClr>
              <a:buSzPts val="3600"/>
              <a:buFont typeface="Catamaran"/>
              <a:buNone/>
              <a:tabLst/>
              <a:defRPr/>
            </a:pPr>
            <a:r>
              <a:rPr kumimoji="0" lang="vi-VN" sz="6600" b="1" i="0" u="none" strike="noStrike" kern="0" cap="none" spc="0" normalizeH="0" baseline="0" noProof="0" dirty="0">
                <a:ln>
                  <a:noFill/>
                </a:ln>
                <a:solidFill>
                  <a:srgbClr val="04152C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DEMO</a:t>
            </a: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rgbClr val="04152C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6" name="!!13">
            <a:extLst>
              <a:ext uri="{FF2B5EF4-FFF2-40B4-BE49-F238E27FC236}">
                <a16:creationId xmlns:a16="http://schemas.microsoft.com/office/drawing/2014/main" id="{50C93E8D-F840-42E7-B449-56185AF571E9}"/>
              </a:ext>
            </a:extLst>
          </p:cNvPr>
          <p:cNvSpPr txBox="1">
            <a:spLocks/>
          </p:cNvSpPr>
          <p:nvPr/>
        </p:nvSpPr>
        <p:spPr>
          <a:xfrm>
            <a:off x="2646587" y="3123348"/>
            <a:ext cx="7433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lvl="0" indent="0">
              <a:spcAft>
                <a:spcPts val="800"/>
              </a:spcAft>
              <a:buClr>
                <a:srgbClr val="4C5E81"/>
              </a:buClr>
              <a:defRPr/>
            </a:pPr>
            <a:r>
              <a:rPr lang="en-US" sz="2800" kern="0" dirty="0">
                <a:solidFill>
                  <a:srgbClr val="4C5E81"/>
                </a:solidFill>
              </a:rPr>
              <a:t>Let’s test it!</a:t>
            </a:r>
          </a:p>
        </p:txBody>
      </p:sp>
      <p:sp>
        <p:nvSpPr>
          <p:cNvPr id="7" name="!!11">
            <a:extLst>
              <a:ext uri="{FF2B5EF4-FFF2-40B4-BE49-F238E27FC236}">
                <a16:creationId xmlns:a16="http://schemas.microsoft.com/office/drawing/2014/main" id="{6948B071-24E9-42B4-8E31-D35ABB854138}"/>
              </a:ext>
            </a:extLst>
          </p:cNvPr>
          <p:cNvSpPr/>
          <p:nvPr/>
        </p:nvSpPr>
        <p:spPr>
          <a:xfrm>
            <a:off x="3257550" y="1561146"/>
            <a:ext cx="2400300" cy="26108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vi-VN" sz="19900" b="1" kern="0" dirty="0">
                <a:solidFill>
                  <a:srgbClr val="214BFF"/>
                </a:solidFill>
                <a:latin typeface="Arial"/>
                <a:sym typeface="Arial"/>
              </a:rPr>
              <a:t>2</a:t>
            </a:r>
            <a:r>
              <a:rPr kumimoji="0" lang="en-US" sz="19900" b="1" i="0" u="none" strike="noStrike" kern="0" cap="none" spc="0" normalizeH="0" baseline="0" noProof="0" dirty="0">
                <a:ln>
                  <a:noFill/>
                </a:ln>
                <a:solidFill>
                  <a:srgbClr val="214B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8" name="!!12">
            <a:extLst>
              <a:ext uri="{FF2B5EF4-FFF2-40B4-BE49-F238E27FC236}">
                <a16:creationId xmlns:a16="http://schemas.microsoft.com/office/drawing/2014/main" id="{4E431101-52D5-40CC-8228-362162621AE4}"/>
              </a:ext>
            </a:extLst>
          </p:cNvPr>
          <p:cNvSpPr/>
          <p:nvPr/>
        </p:nvSpPr>
        <p:spPr>
          <a:xfrm>
            <a:off x="0" y="6157447"/>
            <a:ext cx="700553" cy="700553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0">
            <a:extLst>
              <a:ext uri="{FF2B5EF4-FFF2-40B4-BE49-F238E27FC236}">
                <a16:creationId xmlns:a16="http://schemas.microsoft.com/office/drawing/2014/main" id="{8F56F765-E32C-4935-8637-570F6B49149E}"/>
              </a:ext>
            </a:extLst>
          </p:cNvPr>
          <p:cNvSpPr/>
          <p:nvPr/>
        </p:nvSpPr>
        <p:spPr>
          <a:xfrm>
            <a:off x="8498500" y="-374766"/>
            <a:ext cx="4248150" cy="4248150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A">
            <a:extLst>
              <a:ext uri="{FF2B5EF4-FFF2-40B4-BE49-F238E27FC236}">
                <a16:creationId xmlns:a16="http://schemas.microsoft.com/office/drawing/2014/main" id="{3650FDC8-8794-44D7-932B-98B00A595CBF}"/>
              </a:ext>
            </a:extLst>
          </p:cNvPr>
          <p:cNvSpPr/>
          <p:nvPr/>
        </p:nvSpPr>
        <p:spPr>
          <a:xfrm>
            <a:off x="-820302" y="-1449804"/>
            <a:ext cx="3811152" cy="3811152"/>
          </a:xfrm>
          <a:custGeom>
            <a:avLst/>
            <a:gdLst>
              <a:gd name="connsiteX0" fmla="*/ 1905576 w 3811152"/>
              <a:gd name="connsiteY0" fmla="*/ 430190 h 3811152"/>
              <a:gd name="connsiteX1" fmla="*/ 430190 w 3811152"/>
              <a:gd name="connsiteY1" fmla="*/ 1905576 h 3811152"/>
              <a:gd name="connsiteX2" fmla="*/ 1905576 w 3811152"/>
              <a:gd name="connsiteY2" fmla="*/ 3380962 h 3811152"/>
              <a:gd name="connsiteX3" fmla="*/ 3380962 w 3811152"/>
              <a:gd name="connsiteY3" fmla="*/ 1905576 h 3811152"/>
              <a:gd name="connsiteX4" fmla="*/ 1905576 w 3811152"/>
              <a:gd name="connsiteY4" fmla="*/ 0 h 3811152"/>
              <a:gd name="connsiteX5" fmla="*/ 3811152 w 3811152"/>
              <a:gd name="connsiteY5" fmla="*/ 1905576 h 3811152"/>
              <a:gd name="connsiteX6" fmla="*/ 1905576 w 3811152"/>
              <a:gd name="connsiteY6" fmla="*/ 3811152 h 3811152"/>
              <a:gd name="connsiteX7" fmla="*/ 0 w 3811152"/>
              <a:gd name="connsiteY7" fmla="*/ 1905576 h 381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1152" h="3811152">
                <a:moveTo>
                  <a:pt x="1905576" y="430190"/>
                </a:moveTo>
                <a:lnTo>
                  <a:pt x="430190" y="1905576"/>
                </a:lnTo>
                <a:lnTo>
                  <a:pt x="1905576" y="3380962"/>
                </a:lnTo>
                <a:lnTo>
                  <a:pt x="3380962" y="1905576"/>
                </a:lnTo>
                <a:close/>
                <a:moveTo>
                  <a:pt x="1905576" y="0"/>
                </a:moveTo>
                <a:lnTo>
                  <a:pt x="3811152" y="1905576"/>
                </a:lnTo>
                <a:lnTo>
                  <a:pt x="1905576" y="3811152"/>
                </a:lnTo>
                <a:lnTo>
                  <a:pt x="0" y="1905576"/>
                </a:lnTo>
                <a:close/>
              </a:path>
            </a:pathLst>
          </a:cu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!!B">
            <a:extLst>
              <a:ext uri="{FF2B5EF4-FFF2-40B4-BE49-F238E27FC236}">
                <a16:creationId xmlns:a16="http://schemas.microsoft.com/office/drawing/2014/main" id="{0C4B62DA-B70B-4545-BAB4-403B2F06791C}"/>
              </a:ext>
            </a:extLst>
          </p:cNvPr>
          <p:cNvSpPr/>
          <p:nvPr/>
        </p:nvSpPr>
        <p:spPr>
          <a:xfrm>
            <a:off x="10346840" y="3754422"/>
            <a:ext cx="1637320" cy="3103578"/>
          </a:xfrm>
          <a:custGeom>
            <a:avLst/>
            <a:gdLst>
              <a:gd name="connsiteX0" fmla="*/ 1905576 w 3811152"/>
              <a:gd name="connsiteY0" fmla="*/ 430190 h 3811152"/>
              <a:gd name="connsiteX1" fmla="*/ 430190 w 3811152"/>
              <a:gd name="connsiteY1" fmla="*/ 1905576 h 3811152"/>
              <a:gd name="connsiteX2" fmla="*/ 1905576 w 3811152"/>
              <a:gd name="connsiteY2" fmla="*/ 3380962 h 3811152"/>
              <a:gd name="connsiteX3" fmla="*/ 3380962 w 3811152"/>
              <a:gd name="connsiteY3" fmla="*/ 1905576 h 3811152"/>
              <a:gd name="connsiteX4" fmla="*/ 1905576 w 3811152"/>
              <a:gd name="connsiteY4" fmla="*/ 0 h 3811152"/>
              <a:gd name="connsiteX5" fmla="*/ 3811152 w 3811152"/>
              <a:gd name="connsiteY5" fmla="*/ 1905576 h 3811152"/>
              <a:gd name="connsiteX6" fmla="*/ 1905576 w 3811152"/>
              <a:gd name="connsiteY6" fmla="*/ 3811152 h 3811152"/>
              <a:gd name="connsiteX7" fmla="*/ 0 w 3811152"/>
              <a:gd name="connsiteY7" fmla="*/ 1905576 h 381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1152" h="3811152">
                <a:moveTo>
                  <a:pt x="1905576" y="430190"/>
                </a:moveTo>
                <a:lnTo>
                  <a:pt x="430190" y="1905576"/>
                </a:lnTo>
                <a:lnTo>
                  <a:pt x="1905576" y="3380962"/>
                </a:lnTo>
                <a:lnTo>
                  <a:pt x="3380962" y="1905576"/>
                </a:lnTo>
                <a:close/>
                <a:moveTo>
                  <a:pt x="1905576" y="0"/>
                </a:moveTo>
                <a:lnTo>
                  <a:pt x="3811152" y="1905576"/>
                </a:lnTo>
                <a:lnTo>
                  <a:pt x="1905576" y="3811152"/>
                </a:lnTo>
                <a:lnTo>
                  <a:pt x="0" y="1905576"/>
                </a:lnTo>
                <a:close/>
              </a:path>
            </a:pathLst>
          </a:cu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!!C">
            <a:extLst>
              <a:ext uri="{FF2B5EF4-FFF2-40B4-BE49-F238E27FC236}">
                <a16:creationId xmlns:a16="http://schemas.microsoft.com/office/drawing/2014/main" id="{ADDBBA67-52FF-447B-8DD0-DACD4314D124}"/>
              </a:ext>
            </a:extLst>
          </p:cNvPr>
          <p:cNvSpPr/>
          <p:nvPr/>
        </p:nvSpPr>
        <p:spPr>
          <a:xfrm>
            <a:off x="499918" y="5904796"/>
            <a:ext cx="1163760" cy="505302"/>
          </a:xfrm>
          <a:custGeom>
            <a:avLst/>
            <a:gdLst>
              <a:gd name="connsiteX0" fmla="*/ 1905576 w 3811152"/>
              <a:gd name="connsiteY0" fmla="*/ 430190 h 3811152"/>
              <a:gd name="connsiteX1" fmla="*/ 430190 w 3811152"/>
              <a:gd name="connsiteY1" fmla="*/ 1905576 h 3811152"/>
              <a:gd name="connsiteX2" fmla="*/ 1905576 w 3811152"/>
              <a:gd name="connsiteY2" fmla="*/ 3380962 h 3811152"/>
              <a:gd name="connsiteX3" fmla="*/ 3380962 w 3811152"/>
              <a:gd name="connsiteY3" fmla="*/ 1905576 h 3811152"/>
              <a:gd name="connsiteX4" fmla="*/ 1905576 w 3811152"/>
              <a:gd name="connsiteY4" fmla="*/ 0 h 3811152"/>
              <a:gd name="connsiteX5" fmla="*/ 3811152 w 3811152"/>
              <a:gd name="connsiteY5" fmla="*/ 1905576 h 3811152"/>
              <a:gd name="connsiteX6" fmla="*/ 1905576 w 3811152"/>
              <a:gd name="connsiteY6" fmla="*/ 3811152 h 3811152"/>
              <a:gd name="connsiteX7" fmla="*/ 0 w 3811152"/>
              <a:gd name="connsiteY7" fmla="*/ 1905576 h 381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1152" h="3811152">
                <a:moveTo>
                  <a:pt x="1905576" y="430190"/>
                </a:moveTo>
                <a:lnTo>
                  <a:pt x="430190" y="1905576"/>
                </a:lnTo>
                <a:lnTo>
                  <a:pt x="1905576" y="3380962"/>
                </a:lnTo>
                <a:lnTo>
                  <a:pt x="3380962" y="1905576"/>
                </a:lnTo>
                <a:close/>
                <a:moveTo>
                  <a:pt x="1905576" y="0"/>
                </a:moveTo>
                <a:lnTo>
                  <a:pt x="3811152" y="1905576"/>
                </a:lnTo>
                <a:lnTo>
                  <a:pt x="1905576" y="3811152"/>
                </a:lnTo>
                <a:lnTo>
                  <a:pt x="0" y="1905576"/>
                </a:lnTo>
                <a:close/>
              </a:path>
            </a:pathLst>
          </a:cu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!!D">
            <a:extLst>
              <a:ext uri="{FF2B5EF4-FFF2-40B4-BE49-F238E27FC236}">
                <a16:creationId xmlns:a16="http://schemas.microsoft.com/office/drawing/2014/main" id="{0A90D220-376F-480F-AF08-568A54CD35D6}"/>
              </a:ext>
            </a:extLst>
          </p:cNvPr>
          <p:cNvSpPr/>
          <p:nvPr/>
        </p:nvSpPr>
        <p:spPr>
          <a:xfrm rot="16200000">
            <a:off x="-201641" y="5227949"/>
            <a:ext cx="1163760" cy="505302"/>
          </a:xfrm>
          <a:custGeom>
            <a:avLst/>
            <a:gdLst>
              <a:gd name="connsiteX0" fmla="*/ 1905576 w 3811152"/>
              <a:gd name="connsiteY0" fmla="*/ 430190 h 3811152"/>
              <a:gd name="connsiteX1" fmla="*/ 430190 w 3811152"/>
              <a:gd name="connsiteY1" fmla="*/ 1905576 h 3811152"/>
              <a:gd name="connsiteX2" fmla="*/ 1905576 w 3811152"/>
              <a:gd name="connsiteY2" fmla="*/ 3380962 h 3811152"/>
              <a:gd name="connsiteX3" fmla="*/ 3380962 w 3811152"/>
              <a:gd name="connsiteY3" fmla="*/ 1905576 h 3811152"/>
              <a:gd name="connsiteX4" fmla="*/ 1905576 w 3811152"/>
              <a:gd name="connsiteY4" fmla="*/ 0 h 3811152"/>
              <a:gd name="connsiteX5" fmla="*/ 3811152 w 3811152"/>
              <a:gd name="connsiteY5" fmla="*/ 1905576 h 3811152"/>
              <a:gd name="connsiteX6" fmla="*/ 1905576 w 3811152"/>
              <a:gd name="connsiteY6" fmla="*/ 3811152 h 3811152"/>
              <a:gd name="connsiteX7" fmla="*/ 0 w 3811152"/>
              <a:gd name="connsiteY7" fmla="*/ 1905576 h 381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1152" h="3811152">
                <a:moveTo>
                  <a:pt x="1905576" y="430190"/>
                </a:moveTo>
                <a:lnTo>
                  <a:pt x="430190" y="1905576"/>
                </a:lnTo>
                <a:lnTo>
                  <a:pt x="1905576" y="3380962"/>
                </a:lnTo>
                <a:lnTo>
                  <a:pt x="3380962" y="1905576"/>
                </a:lnTo>
                <a:close/>
                <a:moveTo>
                  <a:pt x="1905576" y="0"/>
                </a:moveTo>
                <a:lnTo>
                  <a:pt x="3811152" y="1905576"/>
                </a:lnTo>
                <a:lnTo>
                  <a:pt x="1905576" y="3811152"/>
                </a:lnTo>
                <a:lnTo>
                  <a:pt x="0" y="1905576"/>
                </a:lnTo>
                <a:close/>
              </a:path>
            </a:pathLst>
          </a:cu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A">
            <a:extLst>
              <a:ext uri="{FF2B5EF4-FFF2-40B4-BE49-F238E27FC236}">
                <a16:creationId xmlns:a16="http://schemas.microsoft.com/office/drawing/2014/main" id="{438ADE4D-38FC-40D5-8181-DCC1CC1802E6}"/>
              </a:ext>
            </a:extLst>
          </p:cNvPr>
          <p:cNvSpPr/>
          <p:nvPr/>
        </p:nvSpPr>
        <p:spPr>
          <a:xfrm>
            <a:off x="2747738" y="2405715"/>
            <a:ext cx="5252126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11">
            <a:extLst>
              <a:ext uri="{FF2B5EF4-FFF2-40B4-BE49-F238E27FC236}">
                <a16:creationId xmlns:a16="http://schemas.microsoft.com/office/drawing/2014/main" id="{8A1EC8DE-5B75-441C-B20F-041E191BB85E}"/>
              </a:ext>
            </a:extLst>
          </p:cNvPr>
          <p:cNvSpPr/>
          <p:nvPr/>
        </p:nvSpPr>
        <p:spPr>
          <a:xfrm>
            <a:off x="4675715" y="3850426"/>
            <a:ext cx="5252126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13">
            <a:extLst>
              <a:ext uri="{FF2B5EF4-FFF2-40B4-BE49-F238E27FC236}">
                <a16:creationId xmlns:a16="http://schemas.microsoft.com/office/drawing/2014/main" id="{CB50CCFD-335A-4F68-8378-857E3B33B211}"/>
              </a:ext>
            </a:extLst>
          </p:cNvPr>
          <p:cNvSpPr/>
          <p:nvPr/>
        </p:nvSpPr>
        <p:spPr>
          <a:xfrm>
            <a:off x="3485920" y="2785174"/>
            <a:ext cx="5849513" cy="1893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069056EA-07BF-4F2B-B44A-7BA89E6B8A5E}"/>
              </a:ext>
            </a:extLst>
          </p:cNvPr>
          <p:cNvSpPr txBox="1">
            <a:spLocks/>
          </p:cNvSpPr>
          <p:nvPr/>
        </p:nvSpPr>
        <p:spPr>
          <a:xfrm>
            <a:off x="3638837" y="3196178"/>
            <a:ext cx="5543678" cy="12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en-US" sz="5400" b="0" kern="0" dirty="0">
                <a:solidFill>
                  <a:srgbClr val="FF0000"/>
                </a:solidFill>
                <a:latin typeface="Bukhari Script" panose="02000503040000020003" pitchFamily="2" charset="0"/>
              </a:rPr>
              <a:t>Thank you for listening!</a:t>
            </a:r>
          </a:p>
        </p:txBody>
      </p:sp>
      <p:sp>
        <p:nvSpPr>
          <p:cNvPr id="7" name="!!B">
            <a:extLst>
              <a:ext uri="{FF2B5EF4-FFF2-40B4-BE49-F238E27FC236}">
                <a16:creationId xmlns:a16="http://schemas.microsoft.com/office/drawing/2014/main" id="{B031DAE5-BA19-42F5-BCB0-7E03EC7799D3}"/>
              </a:ext>
            </a:extLst>
          </p:cNvPr>
          <p:cNvSpPr/>
          <p:nvPr/>
        </p:nvSpPr>
        <p:spPr>
          <a:xfrm>
            <a:off x="773825" y="-23425"/>
            <a:ext cx="4929554" cy="2098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0">
            <a:extLst>
              <a:ext uri="{FF2B5EF4-FFF2-40B4-BE49-F238E27FC236}">
                <a16:creationId xmlns:a16="http://schemas.microsoft.com/office/drawing/2014/main" id="{4D828E5D-129A-45AB-B405-8B165EE84F87}"/>
              </a:ext>
            </a:extLst>
          </p:cNvPr>
          <p:cNvSpPr/>
          <p:nvPr/>
        </p:nvSpPr>
        <p:spPr>
          <a:xfrm>
            <a:off x="-978877" y="4203616"/>
            <a:ext cx="4076700" cy="4076700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12">
            <a:extLst>
              <a:ext uri="{FF2B5EF4-FFF2-40B4-BE49-F238E27FC236}">
                <a16:creationId xmlns:a16="http://schemas.microsoft.com/office/drawing/2014/main" id="{29561E19-9BEE-4B74-BF7E-BB08ED2B9922}"/>
              </a:ext>
            </a:extLst>
          </p:cNvPr>
          <p:cNvSpPr/>
          <p:nvPr/>
        </p:nvSpPr>
        <p:spPr>
          <a:xfrm>
            <a:off x="8953399" y="-1192150"/>
            <a:ext cx="4076700" cy="4076700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D">
            <a:extLst>
              <a:ext uri="{FF2B5EF4-FFF2-40B4-BE49-F238E27FC236}">
                <a16:creationId xmlns:a16="http://schemas.microsoft.com/office/drawing/2014/main" id="{E269D919-F6F8-40E3-B633-30F39EDDE15B}"/>
              </a:ext>
            </a:extLst>
          </p:cNvPr>
          <p:cNvSpPr/>
          <p:nvPr/>
        </p:nvSpPr>
        <p:spPr>
          <a:xfrm>
            <a:off x="0" y="2785174"/>
            <a:ext cx="1401107" cy="1401107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C">
            <a:extLst>
              <a:ext uri="{FF2B5EF4-FFF2-40B4-BE49-F238E27FC236}">
                <a16:creationId xmlns:a16="http://schemas.microsoft.com/office/drawing/2014/main" id="{33C22ACA-E21B-4B46-BEE1-813CE7900287}"/>
              </a:ext>
            </a:extLst>
          </p:cNvPr>
          <p:cNvSpPr/>
          <p:nvPr/>
        </p:nvSpPr>
        <p:spPr>
          <a:xfrm>
            <a:off x="10790893" y="2802509"/>
            <a:ext cx="1401107" cy="1401107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3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72;p14">
            <a:extLst>
              <a:ext uri="{FF2B5EF4-FFF2-40B4-BE49-F238E27FC236}">
                <a16:creationId xmlns:a16="http://schemas.microsoft.com/office/drawing/2014/main" id="{B20D5134-07DD-4707-8899-A73857FD113C}"/>
              </a:ext>
            </a:extLst>
          </p:cNvPr>
          <p:cNvGrpSpPr/>
          <p:nvPr/>
        </p:nvGrpSpPr>
        <p:grpSpPr>
          <a:xfrm>
            <a:off x="0" y="2127423"/>
            <a:ext cx="12192000" cy="1617261"/>
            <a:chOff x="218" y="898161"/>
            <a:chExt cx="9143345" cy="1231682"/>
          </a:xfrm>
        </p:grpSpPr>
        <p:sp>
          <p:nvSpPr>
            <p:cNvPr id="5" name="Google Shape;673;p14">
              <a:extLst>
                <a:ext uri="{FF2B5EF4-FFF2-40B4-BE49-F238E27FC236}">
                  <a16:creationId xmlns:a16="http://schemas.microsoft.com/office/drawing/2014/main" id="{20A13A65-7DE2-42D5-886B-A39140FD79E5}"/>
                </a:ext>
              </a:extLst>
            </p:cNvPr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74;p14">
              <a:extLst>
                <a:ext uri="{FF2B5EF4-FFF2-40B4-BE49-F238E27FC236}">
                  <a16:creationId xmlns:a16="http://schemas.microsoft.com/office/drawing/2014/main" id="{D4F42024-068F-4485-AB78-0469553DE4FF}"/>
                </a:ext>
              </a:extLst>
            </p:cNvPr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75;p14">
              <a:extLst>
                <a:ext uri="{FF2B5EF4-FFF2-40B4-BE49-F238E27FC236}">
                  <a16:creationId xmlns:a16="http://schemas.microsoft.com/office/drawing/2014/main" id="{489F7D6E-5E97-409B-8A99-A635323030FA}"/>
                </a:ext>
              </a:extLst>
            </p:cNvPr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76;p14">
              <a:extLst>
                <a:ext uri="{FF2B5EF4-FFF2-40B4-BE49-F238E27FC236}">
                  <a16:creationId xmlns:a16="http://schemas.microsoft.com/office/drawing/2014/main" id="{7AE5390B-9C81-4709-93B4-212D8DB43707}"/>
                </a:ext>
              </a:extLst>
            </p:cNvPr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77;p14">
              <a:extLst>
                <a:ext uri="{FF2B5EF4-FFF2-40B4-BE49-F238E27FC236}">
                  <a16:creationId xmlns:a16="http://schemas.microsoft.com/office/drawing/2014/main" id="{16856442-367A-4A72-B20A-310E72466DE1}"/>
                </a:ext>
              </a:extLst>
            </p:cNvPr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78;p14">
              <a:extLst>
                <a:ext uri="{FF2B5EF4-FFF2-40B4-BE49-F238E27FC236}">
                  <a16:creationId xmlns:a16="http://schemas.microsoft.com/office/drawing/2014/main" id="{72588CCC-286D-4BEF-87CE-89BC7A02ACEB}"/>
                </a:ext>
              </a:extLst>
            </p:cNvPr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79;p14">
              <a:extLst>
                <a:ext uri="{FF2B5EF4-FFF2-40B4-BE49-F238E27FC236}">
                  <a16:creationId xmlns:a16="http://schemas.microsoft.com/office/drawing/2014/main" id="{CF97C1CD-4DD1-454E-B331-293A75633C3F}"/>
                </a:ext>
              </a:extLst>
            </p:cNvPr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80;p14">
              <a:extLst>
                <a:ext uri="{FF2B5EF4-FFF2-40B4-BE49-F238E27FC236}">
                  <a16:creationId xmlns:a16="http://schemas.microsoft.com/office/drawing/2014/main" id="{45902D5D-FCDC-4962-943B-45F097A9B9F9}"/>
                </a:ext>
              </a:extLst>
            </p:cNvPr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81;p14">
              <a:extLst>
                <a:ext uri="{FF2B5EF4-FFF2-40B4-BE49-F238E27FC236}">
                  <a16:creationId xmlns:a16="http://schemas.microsoft.com/office/drawing/2014/main" id="{C21763D2-3E8F-4231-8F14-3D5AF29813F1}"/>
                </a:ext>
              </a:extLst>
            </p:cNvPr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82;p14">
              <a:extLst>
                <a:ext uri="{FF2B5EF4-FFF2-40B4-BE49-F238E27FC236}">
                  <a16:creationId xmlns:a16="http://schemas.microsoft.com/office/drawing/2014/main" id="{729737A9-9486-48A8-A510-2D0DC1929C5A}"/>
                </a:ext>
              </a:extLst>
            </p:cNvPr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83;p14">
              <a:extLst>
                <a:ext uri="{FF2B5EF4-FFF2-40B4-BE49-F238E27FC236}">
                  <a16:creationId xmlns:a16="http://schemas.microsoft.com/office/drawing/2014/main" id="{490D3020-2BD7-4315-A2CF-562849B3E9C9}"/>
                </a:ext>
              </a:extLst>
            </p:cNvPr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84;p14">
              <a:extLst>
                <a:ext uri="{FF2B5EF4-FFF2-40B4-BE49-F238E27FC236}">
                  <a16:creationId xmlns:a16="http://schemas.microsoft.com/office/drawing/2014/main" id="{E97EBE6E-08B5-475D-9ED0-72F266C4E043}"/>
                </a:ext>
              </a:extLst>
            </p:cNvPr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85;p14">
              <a:extLst>
                <a:ext uri="{FF2B5EF4-FFF2-40B4-BE49-F238E27FC236}">
                  <a16:creationId xmlns:a16="http://schemas.microsoft.com/office/drawing/2014/main" id="{ADD7964A-B8D1-46E6-8A1E-774061AF8DFC}"/>
                </a:ext>
              </a:extLst>
            </p:cNvPr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86;p14">
              <a:extLst>
                <a:ext uri="{FF2B5EF4-FFF2-40B4-BE49-F238E27FC236}">
                  <a16:creationId xmlns:a16="http://schemas.microsoft.com/office/drawing/2014/main" id="{B4667DAF-85D3-41E3-AF89-76C756865001}"/>
                </a:ext>
              </a:extLst>
            </p:cNvPr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87;p14">
              <a:extLst>
                <a:ext uri="{FF2B5EF4-FFF2-40B4-BE49-F238E27FC236}">
                  <a16:creationId xmlns:a16="http://schemas.microsoft.com/office/drawing/2014/main" id="{AC8E69DA-09A8-4920-857F-E94E4E647E7C}"/>
                </a:ext>
              </a:extLst>
            </p:cNvPr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88;p14">
              <a:extLst>
                <a:ext uri="{FF2B5EF4-FFF2-40B4-BE49-F238E27FC236}">
                  <a16:creationId xmlns:a16="http://schemas.microsoft.com/office/drawing/2014/main" id="{F3C1117F-47C7-454A-A4E8-83C3E1DCA216}"/>
                </a:ext>
              </a:extLst>
            </p:cNvPr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89;p14">
              <a:extLst>
                <a:ext uri="{FF2B5EF4-FFF2-40B4-BE49-F238E27FC236}">
                  <a16:creationId xmlns:a16="http://schemas.microsoft.com/office/drawing/2014/main" id="{71703DAF-E6BE-437C-BE80-8A1BE2A429A3}"/>
                </a:ext>
              </a:extLst>
            </p:cNvPr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90;p14">
              <a:extLst>
                <a:ext uri="{FF2B5EF4-FFF2-40B4-BE49-F238E27FC236}">
                  <a16:creationId xmlns:a16="http://schemas.microsoft.com/office/drawing/2014/main" id="{491A7DE8-2D83-4413-997B-77BDEED4A2CA}"/>
                </a:ext>
              </a:extLst>
            </p:cNvPr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91;p14">
              <a:extLst>
                <a:ext uri="{FF2B5EF4-FFF2-40B4-BE49-F238E27FC236}">
                  <a16:creationId xmlns:a16="http://schemas.microsoft.com/office/drawing/2014/main" id="{16D81809-CA56-45E1-9902-5EBF6275E4A1}"/>
                </a:ext>
              </a:extLst>
            </p:cNvPr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92;p14">
              <a:extLst>
                <a:ext uri="{FF2B5EF4-FFF2-40B4-BE49-F238E27FC236}">
                  <a16:creationId xmlns:a16="http://schemas.microsoft.com/office/drawing/2014/main" id="{D0F0CFAC-A98A-4BB5-86A2-EDD2F3BDF981}"/>
                </a:ext>
              </a:extLst>
            </p:cNvPr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93;p14">
              <a:extLst>
                <a:ext uri="{FF2B5EF4-FFF2-40B4-BE49-F238E27FC236}">
                  <a16:creationId xmlns:a16="http://schemas.microsoft.com/office/drawing/2014/main" id="{5B08D9DB-8625-4A92-BD9E-A7E8AB962667}"/>
                </a:ext>
              </a:extLst>
            </p:cNvPr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694;p14">
              <a:extLst>
                <a:ext uri="{FF2B5EF4-FFF2-40B4-BE49-F238E27FC236}">
                  <a16:creationId xmlns:a16="http://schemas.microsoft.com/office/drawing/2014/main" id="{125E1CC0-D0C3-4F79-B0D0-86B28D7E3999}"/>
                </a:ext>
              </a:extLst>
            </p:cNvPr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695;p14">
              <a:extLst>
                <a:ext uri="{FF2B5EF4-FFF2-40B4-BE49-F238E27FC236}">
                  <a16:creationId xmlns:a16="http://schemas.microsoft.com/office/drawing/2014/main" id="{9C8A957F-2F89-4937-AFB6-A7D5C1769088}"/>
                </a:ext>
              </a:extLst>
            </p:cNvPr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696;p14">
              <a:extLst>
                <a:ext uri="{FF2B5EF4-FFF2-40B4-BE49-F238E27FC236}">
                  <a16:creationId xmlns:a16="http://schemas.microsoft.com/office/drawing/2014/main" id="{ADC2C410-DFE7-4924-A118-15EE971AD5C2}"/>
                </a:ext>
              </a:extLst>
            </p:cNvPr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697;p14">
              <a:extLst>
                <a:ext uri="{FF2B5EF4-FFF2-40B4-BE49-F238E27FC236}">
                  <a16:creationId xmlns:a16="http://schemas.microsoft.com/office/drawing/2014/main" id="{A793162E-8030-46FD-B059-24ED3F5A1B3A}"/>
                </a:ext>
              </a:extLst>
            </p:cNvPr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698;p14">
              <a:extLst>
                <a:ext uri="{FF2B5EF4-FFF2-40B4-BE49-F238E27FC236}">
                  <a16:creationId xmlns:a16="http://schemas.microsoft.com/office/drawing/2014/main" id="{AA662EDF-3A29-4590-9EEE-4FC492313CBF}"/>
                </a:ext>
              </a:extLst>
            </p:cNvPr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99;p14">
              <a:extLst>
                <a:ext uri="{FF2B5EF4-FFF2-40B4-BE49-F238E27FC236}">
                  <a16:creationId xmlns:a16="http://schemas.microsoft.com/office/drawing/2014/main" id="{B747DE8C-0B06-4069-9E3F-3556D9E4CF7F}"/>
                </a:ext>
              </a:extLst>
            </p:cNvPr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0;p14">
              <a:extLst>
                <a:ext uri="{FF2B5EF4-FFF2-40B4-BE49-F238E27FC236}">
                  <a16:creationId xmlns:a16="http://schemas.microsoft.com/office/drawing/2014/main" id="{8B4D170E-919B-4108-B9F4-A023B98B7658}"/>
                </a:ext>
              </a:extLst>
            </p:cNvPr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1;p14">
              <a:extLst>
                <a:ext uri="{FF2B5EF4-FFF2-40B4-BE49-F238E27FC236}">
                  <a16:creationId xmlns:a16="http://schemas.microsoft.com/office/drawing/2014/main" id="{C1B2F0A4-58A9-4CF0-A36B-5E305AFB9BC4}"/>
                </a:ext>
              </a:extLst>
            </p:cNvPr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2;p14">
              <a:extLst>
                <a:ext uri="{FF2B5EF4-FFF2-40B4-BE49-F238E27FC236}">
                  <a16:creationId xmlns:a16="http://schemas.microsoft.com/office/drawing/2014/main" id="{82B2D1FA-0293-4056-A906-2DE14BD60C08}"/>
                </a:ext>
              </a:extLst>
            </p:cNvPr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03;p14">
              <a:extLst>
                <a:ext uri="{FF2B5EF4-FFF2-40B4-BE49-F238E27FC236}">
                  <a16:creationId xmlns:a16="http://schemas.microsoft.com/office/drawing/2014/main" id="{684F2959-2501-4F84-89FD-BFB6C81F73C2}"/>
                </a:ext>
              </a:extLst>
            </p:cNvPr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04;p14">
              <a:extLst>
                <a:ext uri="{FF2B5EF4-FFF2-40B4-BE49-F238E27FC236}">
                  <a16:creationId xmlns:a16="http://schemas.microsoft.com/office/drawing/2014/main" id="{358DFCC7-3F7A-473F-8D78-6BB2DFEF5E2F}"/>
                </a:ext>
              </a:extLst>
            </p:cNvPr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05;p14">
              <a:extLst>
                <a:ext uri="{FF2B5EF4-FFF2-40B4-BE49-F238E27FC236}">
                  <a16:creationId xmlns:a16="http://schemas.microsoft.com/office/drawing/2014/main" id="{1DD29BE1-63A6-470F-8981-D52207F97AFC}"/>
                </a:ext>
              </a:extLst>
            </p:cNvPr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06;p14">
              <a:extLst>
                <a:ext uri="{FF2B5EF4-FFF2-40B4-BE49-F238E27FC236}">
                  <a16:creationId xmlns:a16="http://schemas.microsoft.com/office/drawing/2014/main" id="{AE3508CE-85A4-4467-ADC1-9B42187334BE}"/>
                </a:ext>
              </a:extLst>
            </p:cNvPr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07;p14">
              <a:extLst>
                <a:ext uri="{FF2B5EF4-FFF2-40B4-BE49-F238E27FC236}">
                  <a16:creationId xmlns:a16="http://schemas.microsoft.com/office/drawing/2014/main" id="{6219D2FF-89D0-4927-8768-50AF581C1103}"/>
                </a:ext>
              </a:extLst>
            </p:cNvPr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08;p14">
              <a:extLst>
                <a:ext uri="{FF2B5EF4-FFF2-40B4-BE49-F238E27FC236}">
                  <a16:creationId xmlns:a16="http://schemas.microsoft.com/office/drawing/2014/main" id="{1A60E7E9-EAB8-4C7D-9A2A-E7E43D4AEF0F}"/>
                </a:ext>
              </a:extLst>
            </p:cNvPr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09;p14">
              <a:extLst>
                <a:ext uri="{FF2B5EF4-FFF2-40B4-BE49-F238E27FC236}">
                  <a16:creationId xmlns:a16="http://schemas.microsoft.com/office/drawing/2014/main" id="{EFEE6175-E974-438A-97BC-6D125F634C5B}"/>
                </a:ext>
              </a:extLst>
            </p:cNvPr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0;p14">
              <a:extLst>
                <a:ext uri="{FF2B5EF4-FFF2-40B4-BE49-F238E27FC236}">
                  <a16:creationId xmlns:a16="http://schemas.microsoft.com/office/drawing/2014/main" id="{97A47BF8-4335-43D1-970E-0E69F4242861}"/>
                </a:ext>
              </a:extLst>
            </p:cNvPr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1;p14">
              <a:extLst>
                <a:ext uri="{FF2B5EF4-FFF2-40B4-BE49-F238E27FC236}">
                  <a16:creationId xmlns:a16="http://schemas.microsoft.com/office/drawing/2014/main" id="{9B669D1A-ED81-45B5-9FE6-B571A6D3ECC7}"/>
                </a:ext>
              </a:extLst>
            </p:cNvPr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2;p14">
              <a:extLst>
                <a:ext uri="{FF2B5EF4-FFF2-40B4-BE49-F238E27FC236}">
                  <a16:creationId xmlns:a16="http://schemas.microsoft.com/office/drawing/2014/main" id="{8622D65A-4F2D-41BC-9DCA-53B6C0F56726}"/>
                </a:ext>
              </a:extLst>
            </p:cNvPr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13;p14">
              <a:extLst>
                <a:ext uri="{FF2B5EF4-FFF2-40B4-BE49-F238E27FC236}">
                  <a16:creationId xmlns:a16="http://schemas.microsoft.com/office/drawing/2014/main" id="{7F9C2551-1D03-4F78-9BCC-EB38177783ED}"/>
                </a:ext>
              </a:extLst>
            </p:cNvPr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14;p14">
              <a:extLst>
                <a:ext uri="{FF2B5EF4-FFF2-40B4-BE49-F238E27FC236}">
                  <a16:creationId xmlns:a16="http://schemas.microsoft.com/office/drawing/2014/main" id="{9171B6B5-C38B-4111-8AE6-8FED03E1FBF9}"/>
                </a:ext>
              </a:extLst>
            </p:cNvPr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15;p14">
              <a:extLst>
                <a:ext uri="{FF2B5EF4-FFF2-40B4-BE49-F238E27FC236}">
                  <a16:creationId xmlns:a16="http://schemas.microsoft.com/office/drawing/2014/main" id="{986AD174-4631-47DE-9CB7-508AB47EB40B}"/>
                </a:ext>
              </a:extLst>
            </p:cNvPr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16;p14">
              <a:extLst>
                <a:ext uri="{FF2B5EF4-FFF2-40B4-BE49-F238E27FC236}">
                  <a16:creationId xmlns:a16="http://schemas.microsoft.com/office/drawing/2014/main" id="{97A7ED48-9BA9-442A-91C7-5BC17E23132E}"/>
                </a:ext>
              </a:extLst>
            </p:cNvPr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17;p14">
              <a:extLst>
                <a:ext uri="{FF2B5EF4-FFF2-40B4-BE49-F238E27FC236}">
                  <a16:creationId xmlns:a16="http://schemas.microsoft.com/office/drawing/2014/main" id="{6CE9502C-1F12-42D0-9F47-F34C4A9D75D3}"/>
                </a:ext>
              </a:extLst>
            </p:cNvPr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719;p14">
            <a:extLst>
              <a:ext uri="{FF2B5EF4-FFF2-40B4-BE49-F238E27FC236}">
                <a16:creationId xmlns:a16="http://schemas.microsoft.com/office/drawing/2014/main" id="{28B0E1DB-4D12-493E-A366-A60161F2F9F5}"/>
              </a:ext>
            </a:extLst>
          </p:cNvPr>
          <p:cNvSpPr txBox="1">
            <a:spLocks/>
          </p:cNvSpPr>
          <p:nvPr/>
        </p:nvSpPr>
        <p:spPr>
          <a:xfrm>
            <a:off x="2978721" y="119897"/>
            <a:ext cx="6265200" cy="82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tamaran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melight" panose="02000000000000000000" pitchFamily="2" charset="0"/>
                <a:sym typeface="Catamaran"/>
              </a:rPr>
              <a:t>Thành </a:t>
            </a:r>
            <a:r>
              <a:rPr kumimoji="0" lang="en-U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melight" panose="02000000000000000000" pitchFamily="2" charset="0"/>
                <a:sym typeface="Catamaran"/>
              </a:rPr>
              <a:t>viên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melight" panose="02000000000000000000" pitchFamily="2" charset="0"/>
                <a:sym typeface="Catamaran"/>
              </a:rPr>
              <a:t> </a:t>
            </a:r>
            <a:r>
              <a:rPr kumimoji="0" lang="en-U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melight" panose="02000000000000000000" pitchFamily="2" charset="0"/>
                <a:sym typeface="Catamaran"/>
              </a:rPr>
              <a:t>nhóm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imelight" panose="02000000000000000000" pitchFamily="2" charset="0"/>
              <a:sym typeface="Catamaran"/>
            </a:endParaRPr>
          </a:p>
        </p:txBody>
      </p:sp>
      <p:sp>
        <p:nvSpPr>
          <p:cNvPr id="51" name="!!11">
            <a:extLst>
              <a:ext uri="{FF2B5EF4-FFF2-40B4-BE49-F238E27FC236}">
                <a16:creationId xmlns:a16="http://schemas.microsoft.com/office/drawing/2014/main" id="{F6DE737C-FE43-4F11-AEB0-1BEBE7AE905F}"/>
              </a:ext>
            </a:extLst>
          </p:cNvPr>
          <p:cNvSpPr txBox="1">
            <a:spLocks/>
          </p:cNvSpPr>
          <p:nvPr/>
        </p:nvSpPr>
        <p:spPr>
          <a:xfrm>
            <a:off x="441024" y="4919456"/>
            <a:ext cx="3140680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lnSpc>
                <a:spcPct val="100000"/>
              </a:lnSpc>
              <a:buFont typeface="Catamaran Thin"/>
              <a:buNone/>
            </a:pPr>
            <a:r>
              <a:rPr lang="en-US" sz="2800" b="1" kern="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Trang Hiển Khoa</a:t>
            </a:r>
          </a:p>
        </p:txBody>
      </p:sp>
      <p:sp>
        <p:nvSpPr>
          <p:cNvPr id="52" name="Google Shape;722;p14">
            <a:extLst>
              <a:ext uri="{FF2B5EF4-FFF2-40B4-BE49-F238E27FC236}">
                <a16:creationId xmlns:a16="http://schemas.microsoft.com/office/drawing/2014/main" id="{5D8583A5-045F-483A-BF8E-B9B10EFDBB2A}"/>
              </a:ext>
            </a:extLst>
          </p:cNvPr>
          <p:cNvSpPr txBox="1">
            <a:spLocks/>
          </p:cNvSpPr>
          <p:nvPr/>
        </p:nvSpPr>
        <p:spPr>
          <a:xfrm>
            <a:off x="5821703" y="6225521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53" name="!!B">
            <a:extLst>
              <a:ext uri="{FF2B5EF4-FFF2-40B4-BE49-F238E27FC236}">
                <a16:creationId xmlns:a16="http://schemas.microsoft.com/office/drawing/2014/main" id="{37F1650A-63EA-43E4-815A-17C199B4F4C1}"/>
              </a:ext>
            </a:extLst>
          </p:cNvPr>
          <p:cNvSpPr txBox="1">
            <a:spLocks/>
          </p:cNvSpPr>
          <p:nvPr/>
        </p:nvSpPr>
        <p:spPr>
          <a:xfrm>
            <a:off x="4382374" y="1690985"/>
            <a:ext cx="3461653" cy="4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8097FF"/>
              </a:buClr>
              <a:buFont typeface="Catamaran Thin"/>
              <a:buNone/>
            </a:pPr>
            <a:r>
              <a:rPr lang="en-US" sz="2800" b="1" kern="0" dirty="0" err="1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Nguyễn</a:t>
            </a:r>
            <a:r>
              <a:rPr lang="en-US" sz="2800" b="1" kern="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2800" b="1" kern="0" dirty="0" err="1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Tuấn</a:t>
            </a:r>
            <a:r>
              <a:rPr lang="en-US" sz="2800" b="1" kern="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2800" b="1" kern="0" dirty="0" err="1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Khải</a:t>
            </a:r>
            <a:endParaRPr lang="en-US" sz="2800" b="1" kern="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" name="!!12">
            <a:extLst>
              <a:ext uri="{FF2B5EF4-FFF2-40B4-BE49-F238E27FC236}">
                <a16:creationId xmlns:a16="http://schemas.microsoft.com/office/drawing/2014/main" id="{9BCE48E2-C403-4042-9795-0D8120074BA7}"/>
              </a:ext>
            </a:extLst>
          </p:cNvPr>
          <p:cNvSpPr txBox="1">
            <a:spLocks/>
          </p:cNvSpPr>
          <p:nvPr/>
        </p:nvSpPr>
        <p:spPr>
          <a:xfrm>
            <a:off x="8952000" y="4824646"/>
            <a:ext cx="3240000" cy="55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8097FF"/>
              </a:buClr>
              <a:buFont typeface="Catamaran Thin"/>
              <a:buNone/>
            </a:pPr>
            <a:r>
              <a:rPr lang="en-US" sz="2800" b="1" kern="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Nguyễn </a:t>
            </a:r>
            <a:r>
              <a:rPr lang="en-US" sz="2800" b="1" kern="0" dirty="0">
                <a:solidFill>
                  <a:schemeClr val="tx1"/>
                </a:solidFill>
                <a:latin typeface="Catamaran"/>
                <a:cs typeface="Catamaran"/>
                <a:sym typeface="Catamaran"/>
              </a:rPr>
              <a:t>Hà</a:t>
            </a:r>
            <a:r>
              <a:rPr lang="en-US" sz="2800" b="1" kern="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 Thiên</a:t>
            </a:r>
          </a:p>
        </p:txBody>
      </p:sp>
      <p:cxnSp>
        <p:nvCxnSpPr>
          <p:cNvPr id="55" name="!!1">
            <a:extLst>
              <a:ext uri="{FF2B5EF4-FFF2-40B4-BE49-F238E27FC236}">
                <a16:creationId xmlns:a16="http://schemas.microsoft.com/office/drawing/2014/main" id="{2482F4E3-1251-46C1-A3B2-1E5D4C807DBF}"/>
              </a:ext>
            </a:extLst>
          </p:cNvPr>
          <p:cNvCxnSpPr>
            <a:cxnSpLocks/>
          </p:cNvCxnSpPr>
          <p:nvPr/>
        </p:nvCxnSpPr>
        <p:spPr>
          <a:xfrm>
            <a:off x="2011364" y="1088399"/>
            <a:ext cx="8230973" cy="0"/>
          </a:xfrm>
          <a:prstGeom prst="line">
            <a:avLst/>
          </a:prstGeom>
          <a:noFill/>
          <a:ln w="60325" cap="flat" cmpd="sng" algn="ctr">
            <a:solidFill>
              <a:srgbClr val="8097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6" name="!!3">
            <a:extLst>
              <a:ext uri="{FF2B5EF4-FFF2-40B4-BE49-F238E27FC236}">
                <a16:creationId xmlns:a16="http://schemas.microsoft.com/office/drawing/2014/main" id="{87249BF6-258C-4FC4-BDEE-481A3A9964CA}"/>
              </a:ext>
            </a:extLst>
          </p:cNvPr>
          <p:cNvSpPr/>
          <p:nvPr/>
        </p:nvSpPr>
        <p:spPr>
          <a:xfrm>
            <a:off x="8867815" y="1334977"/>
            <a:ext cx="3240000" cy="32400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7" name="!!2">
            <a:extLst>
              <a:ext uri="{FF2B5EF4-FFF2-40B4-BE49-F238E27FC236}">
                <a16:creationId xmlns:a16="http://schemas.microsoft.com/office/drawing/2014/main" id="{D0C02D1A-1662-494E-A11E-E6D19BADC2C8}"/>
              </a:ext>
            </a:extLst>
          </p:cNvPr>
          <p:cNvSpPr/>
          <p:nvPr/>
        </p:nvSpPr>
        <p:spPr>
          <a:xfrm>
            <a:off x="258530" y="1413479"/>
            <a:ext cx="3240000" cy="324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35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!!4">
            <a:extLst>
              <a:ext uri="{FF2B5EF4-FFF2-40B4-BE49-F238E27FC236}">
                <a16:creationId xmlns:a16="http://schemas.microsoft.com/office/drawing/2014/main" id="{050042CA-1ADB-49A2-B9E7-F124F5068390}"/>
              </a:ext>
            </a:extLst>
          </p:cNvPr>
          <p:cNvSpPr/>
          <p:nvPr/>
        </p:nvSpPr>
        <p:spPr>
          <a:xfrm>
            <a:off x="4491321" y="2487049"/>
            <a:ext cx="3240000" cy="32400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183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>
            <a:extLst>
              <a:ext uri="{FF2B5EF4-FFF2-40B4-BE49-F238E27FC236}">
                <a16:creationId xmlns:a16="http://schemas.microsoft.com/office/drawing/2014/main" id="{1B5BD63E-5CEC-4BF7-A07F-8A05AC62D95A}"/>
              </a:ext>
            </a:extLst>
          </p:cNvPr>
          <p:cNvSpPr txBox="1">
            <a:spLocks/>
          </p:cNvSpPr>
          <p:nvPr/>
        </p:nvSpPr>
        <p:spPr>
          <a:xfrm>
            <a:off x="2970437" y="1964315"/>
            <a:ext cx="74334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tamaran"/>
              <a:buNone/>
              <a:defRPr sz="36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52C"/>
              </a:buClr>
              <a:buSzPts val="3600"/>
              <a:buFont typeface="Catamaran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4152C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GIỚI THIỆU SẢN PHẨM</a:t>
            </a:r>
          </a:p>
        </p:txBody>
      </p:sp>
      <p:sp>
        <p:nvSpPr>
          <p:cNvPr id="6" name="!!13">
            <a:extLst>
              <a:ext uri="{FF2B5EF4-FFF2-40B4-BE49-F238E27FC236}">
                <a16:creationId xmlns:a16="http://schemas.microsoft.com/office/drawing/2014/main" id="{50C93E8D-F840-42E7-B449-56185AF571E9}"/>
              </a:ext>
            </a:extLst>
          </p:cNvPr>
          <p:cNvSpPr txBox="1">
            <a:spLocks/>
          </p:cNvSpPr>
          <p:nvPr/>
        </p:nvSpPr>
        <p:spPr>
          <a:xfrm>
            <a:off x="2703150" y="3071085"/>
            <a:ext cx="7433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Font typeface="Catamaran Thin"/>
              <a:buNone/>
              <a:defRPr sz="2000" b="0" i="0" u="none" strike="noStrike" cap="none">
                <a:solidFill>
                  <a:schemeClr val="lt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4C5E81"/>
              </a:buClr>
              <a:buSzPts val="2000"/>
              <a:buFont typeface="Catamaran Thin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4C5E8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Let’s start with the first set of slides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C5E81"/>
              </a:solidFill>
              <a:effectLst/>
              <a:uLnTx/>
              <a:uFillTx/>
              <a:latin typeface="Catamaran Thin"/>
              <a:cs typeface="Catamaran Thin"/>
              <a:sym typeface="Catamaran Thin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6948B071-24E9-42B4-8E31-D35ABB854138}"/>
              </a:ext>
            </a:extLst>
          </p:cNvPr>
          <p:cNvSpPr/>
          <p:nvPr/>
        </p:nvSpPr>
        <p:spPr>
          <a:xfrm>
            <a:off x="1378898" y="1787539"/>
            <a:ext cx="2648503" cy="239115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900" b="1" i="0" u="none" strike="noStrike" kern="0" cap="none" spc="0" normalizeH="0" baseline="0" noProof="0" dirty="0">
                <a:ln>
                  <a:noFill/>
                </a:ln>
                <a:solidFill>
                  <a:srgbClr val="8097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1.</a:t>
            </a:r>
          </a:p>
        </p:txBody>
      </p:sp>
      <p:sp>
        <p:nvSpPr>
          <p:cNvPr id="8" name="!!B">
            <a:extLst>
              <a:ext uri="{FF2B5EF4-FFF2-40B4-BE49-F238E27FC236}">
                <a16:creationId xmlns:a16="http://schemas.microsoft.com/office/drawing/2014/main" id="{BCD57BC9-C1C8-400A-B40F-82AB4D5BC6D5}"/>
              </a:ext>
            </a:extLst>
          </p:cNvPr>
          <p:cNvSpPr/>
          <p:nvPr/>
        </p:nvSpPr>
        <p:spPr>
          <a:xfrm>
            <a:off x="10076762" y="-781689"/>
            <a:ext cx="3395637" cy="3395637"/>
          </a:xfrm>
          <a:prstGeom prst="donut">
            <a:avLst>
              <a:gd name="adj" fmla="val 12468"/>
            </a:avLst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!!12">
            <a:extLst>
              <a:ext uri="{FF2B5EF4-FFF2-40B4-BE49-F238E27FC236}">
                <a16:creationId xmlns:a16="http://schemas.microsoft.com/office/drawing/2014/main" id="{0D6999D3-51D7-40C4-B98D-317897E8AF3E}"/>
              </a:ext>
            </a:extLst>
          </p:cNvPr>
          <p:cNvSpPr/>
          <p:nvPr/>
        </p:nvSpPr>
        <p:spPr>
          <a:xfrm>
            <a:off x="11580055" y="6108223"/>
            <a:ext cx="1223889" cy="1223889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11">
            <a:extLst>
              <a:ext uri="{FF2B5EF4-FFF2-40B4-BE49-F238E27FC236}">
                <a16:creationId xmlns:a16="http://schemas.microsoft.com/office/drawing/2014/main" id="{03851ED7-9862-49AA-9CAB-2FAD9DEF4982}"/>
              </a:ext>
            </a:extLst>
          </p:cNvPr>
          <p:cNvSpPr/>
          <p:nvPr/>
        </p:nvSpPr>
        <p:spPr>
          <a:xfrm>
            <a:off x="-1034488" y="4266660"/>
            <a:ext cx="3974123" cy="3974123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0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">
            <a:extLst>
              <a:ext uri="{FF2B5EF4-FFF2-40B4-BE49-F238E27FC236}">
                <a16:creationId xmlns:a16="http://schemas.microsoft.com/office/drawing/2014/main" id="{9C9194C9-E314-4E14-ABC2-715CB401B86F}"/>
              </a:ext>
            </a:extLst>
          </p:cNvPr>
          <p:cNvSpPr/>
          <p:nvPr/>
        </p:nvSpPr>
        <p:spPr>
          <a:xfrm>
            <a:off x="-1326792" y="5027321"/>
            <a:ext cx="3395637" cy="3395637"/>
          </a:xfrm>
          <a:prstGeom prst="donut">
            <a:avLst>
              <a:gd name="adj" fmla="val 12468"/>
            </a:avLst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!!12">
            <a:extLst>
              <a:ext uri="{FF2B5EF4-FFF2-40B4-BE49-F238E27FC236}">
                <a16:creationId xmlns:a16="http://schemas.microsoft.com/office/drawing/2014/main" id="{30924B14-6120-40E0-9B19-73CB6D34246E}"/>
              </a:ext>
            </a:extLst>
          </p:cNvPr>
          <p:cNvSpPr/>
          <p:nvPr/>
        </p:nvSpPr>
        <p:spPr>
          <a:xfrm>
            <a:off x="-471268" y="-337625"/>
            <a:ext cx="1223889" cy="1223889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11">
            <a:extLst>
              <a:ext uri="{FF2B5EF4-FFF2-40B4-BE49-F238E27FC236}">
                <a16:creationId xmlns:a16="http://schemas.microsoft.com/office/drawing/2014/main" id="{3EEFD18A-2601-4F9E-863F-4803379756E9}"/>
              </a:ext>
            </a:extLst>
          </p:cNvPr>
          <p:cNvSpPr/>
          <p:nvPr/>
        </p:nvSpPr>
        <p:spPr>
          <a:xfrm>
            <a:off x="9034973" y="-702067"/>
            <a:ext cx="3974123" cy="3974123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13">
            <a:extLst>
              <a:ext uri="{FF2B5EF4-FFF2-40B4-BE49-F238E27FC236}">
                <a16:creationId xmlns:a16="http://schemas.microsoft.com/office/drawing/2014/main" id="{34EEBEA6-2D0A-4D3B-9443-8E7A1BC7F66A}"/>
              </a:ext>
            </a:extLst>
          </p:cNvPr>
          <p:cNvSpPr txBox="1">
            <a:spLocks/>
          </p:cNvSpPr>
          <p:nvPr/>
        </p:nvSpPr>
        <p:spPr>
          <a:xfrm>
            <a:off x="1931647" y="1830679"/>
            <a:ext cx="7780005" cy="464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Cần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cảm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biến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để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đo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độ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pH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trong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đất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trồng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Cần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có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bộ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xử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lý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để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điều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khiển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thiết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bị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Ứng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dụng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cần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thể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hiện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được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nhiệt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độ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,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độ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ẩm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đất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Thể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hiện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được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trạng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thái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tưới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nước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(ON/OFF).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Có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app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và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giao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diện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để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điều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khiển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Tích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hợp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cảm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biến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 voice assistant.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Fast response.</a:t>
            </a:r>
          </a:p>
          <a:p>
            <a:pPr marL="914400" marR="0" lvl="1" indent="-38100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▸"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 Thin"/>
                <a:cs typeface="Catamaran Thin"/>
                <a:sym typeface="Catamaran Thin"/>
              </a:rPr>
              <a:t>Bot chat (automatic response).</a:t>
            </a:r>
          </a:p>
        </p:txBody>
      </p:sp>
      <p:sp>
        <p:nvSpPr>
          <p:cNvPr id="6" name="!!0">
            <a:extLst>
              <a:ext uri="{FF2B5EF4-FFF2-40B4-BE49-F238E27FC236}">
                <a16:creationId xmlns:a16="http://schemas.microsoft.com/office/drawing/2014/main" id="{87E7529F-7E30-49C9-BE2A-1EA90F092629}"/>
              </a:ext>
            </a:extLst>
          </p:cNvPr>
          <p:cNvSpPr txBox="1">
            <a:spLocks/>
          </p:cNvSpPr>
          <p:nvPr/>
        </p:nvSpPr>
        <p:spPr>
          <a:xfrm>
            <a:off x="5821650" y="6041292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1BF23AB9-A385-4200-B164-C608BD3590E4}"/>
              </a:ext>
            </a:extLst>
          </p:cNvPr>
          <p:cNvSpPr/>
          <p:nvPr/>
        </p:nvSpPr>
        <p:spPr>
          <a:xfrm>
            <a:off x="1209821" y="697597"/>
            <a:ext cx="2792751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0B66F0B7-0B8C-4D59-8735-B4194DEDACFC}"/>
              </a:ext>
            </a:extLst>
          </p:cNvPr>
          <p:cNvSpPr/>
          <p:nvPr/>
        </p:nvSpPr>
        <p:spPr>
          <a:xfrm>
            <a:off x="1389562" y="437825"/>
            <a:ext cx="2792751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A">
            <a:extLst>
              <a:ext uri="{FF2B5EF4-FFF2-40B4-BE49-F238E27FC236}">
                <a16:creationId xmlns:a16="http://schemas.microsoft.com/office/drawing/2014/main" id="{948822F0-0764-4159-8A6E-16B424233415}"/>
              </a:ext>
            </a:extLst>
          </p:cNvPr>
          <p:cNvSpPr txBox="1">
            <a:spLocks/>
          </p:cNvSpPr>
          <p:nvPr/>
        </p:nvSpPr>
        <p:spPr>
          <a:xfrm>
            <a:off x="1654795" y="437825"/>
            <a:ext cx="2366827" cy="89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tamaran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Yêu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cầu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53164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2">
            <a:extLst>
              <a:ext uri="{FF2B5EF4-FFF2-40B4-BE49-F238E27FC236}">
                <a16:creationId xmlns:a16="http://schemas.microsoft.com/office/drawing/2014/main" id="{46D46231-1C61-4F55-BD53-8362182A2B6C}"/>
              </a:ext>
            </a:extLst>
          </p:cNvPr>
          <p:cNvSpPr/>
          <p:nvPr/>
        </p:nvSpPr>
        <p:spPr>
          <a:xfrm>
            <a:off x="350867" y="5116810"/>
            <a:ext cx="1223889" cy="1223889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0">
            <a:extLst>
              <a:ext uri="{FF2B5EF4-FFF2-40B4-BE49-F238E27FC236}">
                <a16:creationId xmlns:a16="http://schemas.microsoft.com/office/drawing/2014/main" id="{F3D63DE6-3073-4AEB-BEA9-ED67C7C548C8}"/>
              </a:ext>
            </a:extLst>
          </p:cNvPr>
          <p:cNvSpPr txBox="1">
            <a:spLocks/>
          </p:cNvSpPr>
          <p:nvPr/>
        </p:nvSpPr>
        <p:spPr>
          <a:xfrm>
            <a:off x="5516850" y="61663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5" name="!!">
            <a:extLst>
              <a:ext uri="{FF2B5EF4-FFF2-40B4-BE49-F238E27FC236}">
                <a16:creationId xmlns:a16="http://schemas.microsoft.com/office/drawing/2014/main" id="{48F3D52A-501B-418D-A105-42AABA8E44FA}"/>
              </a:ext>
            </a:extLst>
          </p:cNvPr>
          <p:cNvSpPr/>
          <p:nvPr/>
        </p:nvSpPr>
        <p:spPr>
          <a:xfrm>
            <a:off x="9667832" y="4470452"/>
            <a:ext cx="3395637" cy="3395637"/>
          </a:xfrm>
          <a:prstGeom prst="donut">
            <a:avLst>
              <a:gd name="adj" fmla="val 12468"/>
            </a:avLst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!!11">
            <a:extLst>
              <a:ext uri="{FF2B5EF4-FFF2-40B4-BE49-F238E27FC236}">
                <a16:creationId xmlns:a16="http://schemas.microsoft.com/office/drawing/2014/main" id="{8704D95C-9D51-4887-90E5-0D136A1CFBA6}"/>
              </a:ext>
            </a:extLst>
          </p:cNvPr>
          <p:cNvSpPr/>
          <p:nvPr/>
        </p:nvSpPr>
        <p:spPr>
          <a:xfrm>
            <a:off x="-908643" y="-925078"/>
            <a:ext cx="3974123" cy="3974123"/>
          </a:xfrm>
          <a:prstGeom prst="ellips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28B74751-997E-4667-86D3-43E48EA8A7A9}"/>
              </a:ext>
            </a:extLst>
          </p:cNvPr>
          <p:cNvSpPr/>
          <p:nvPr/>
        </p:nvSpPr>
        <p:spPr>
          <a:xfrm>
            <a:off x="6822737" y="689729"/>
            <a:ext cx="5252126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0BD66B21-AFC7-4C66-800F-222465246C88}"/>
              </a:ext>
            </a:extLst>
          </p:cNvPr>
          <p:cNvSpPr/>
          <p:nvPr/>
        </p:nvSpPr>
        <p:spPr>
          <a:xfrm>
            <a:off x="6431573" y="1061983"/>
            <a:ext cx="5252126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17">
            <a:extLst>
              <a:ext uri="{FF2B5EF4-FFF2-40B4-BE49-F238E27FC236}">
                <a16:creationId xmlns:a16="http://schemas.microsoft.com/office/drawing/2014/main" id="{203FE205-CE6D-47D8-8C98-92D83D128A02}"/>
              </a:ext>
            </a:extLst>
          </p:cNvPr>
          <p:cNvSpPr txBox="1">
            <a:spLocks/>
          </p:cNvSpPr>
          <p:nvPr/>
        </p:nvSpPr>
        <p:spPr>
          <a:xfrm>
            <a:off x="6285797" y="946334"/>
            <a:ext cx="5543678" cy="99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tamaran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Thiết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bị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sử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dụng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3" name="!!13">
            <a:extLst>
              <a:ext uri="{FF2B5EF4-FFF2-40B4-BE49-F238E27FC236}">
                <a16:creationId xmlns:a16="http://schemas.microsoft.com/office/drawing/2014/main" id="{48C887CF-21F7-4A25-A9F7-B65D019C2EDC}"/>
              </a:ext>
            </a:extLst>
          </p:cNvPr>
          <p:cNvSpPr txBox="1">
            <a:spLocks/>
          </p:cNvSpPr>
          <p:nvPr/>
        </p:nvSpPr>
        <p:spPr>
          <a:xfrm>
            <a:off x="2461075" y="2687449"/>
            <a:ext cx="6660300" cy="365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▹"/>
              <a:tabLst/>
              <a:defRPr/>
            </a:pPr>
            <a:r>
              <a:rPr kumimoji="0" lang="vi-V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tamaran Thin"/>
                <a:sym typeface="Catamaran Thin"/>
              </a:rPr>
              <a:t>Esp8266 nodemcu lua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▹"/>
              <a:tabLst/>
              <a:defRPr/>
            </a:pPr>
            <a:r>
              <a:rPr kumimoji="0" lang="vi-V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tamaran Thin"/>
                <a:sym typeface="Catamaran Thin"/>
              </a:rPr>
              <a:t>Dht22 (cảm biến độ ẩm và nhiệt độ)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▹"/>
              <a:tabLst/>
              <a:defRPr/>
            </a:pPr>
            <a:r>
              <a:rPr kumimoji="0" lang="vi-V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tamaran Thin"/>
                <a:sym typeface="Catamaran Thin"/>
              </a:rPr>
              <a:t>Máy bơm chìm 5v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▹"/>
              <a:tabLst/>
              <a:defRPr/>
            </a:pPr>
            <a:r>
              <a:rPr kumimoji="0" lang="vi-V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tamaran Thin"/>
                <a:sym typeface="Catamaran Thin"/>
              </a:rPr>
              <a:t>Ống dẫn nước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97FF"/>
              </a:buClr>
              <a:buSzPts val="2400"/>
              <a:buFont typeface="Catamaran Thin"/>
              <a:buChar char="▹"/>
              <a:tabLst/>
              <a:defRPr/>
            </a:pPr>
            <a:r>
              <a:rPr kumimoji="0" lang="vi-V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tamaran Thin"/>
                <a:sym typeface="Catamaran Thin"/>
              </a:rPr>
              <a:t>Cảm biến độ ẩm đất</a:t>
            </a:r>
          </a:p>
        </p:txBody>
      </p:sp>
    </p:spTree>
    <p:extLst>
      <p:ext uri="{BB962C8B-B14F-4D97-AF65-F5344CB8AC3E}">
        <p14:creationId xmlns:p14="http://schemas.microsoft.com/office/powerpoint/2010/main" val="278093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11">
            <a:extLst>
              <a:ext uri="{FF2B5EF4-FFF2-40B4-BE49-F238E27FC236}">
                <a16:creationId xmlns:a16="http://schemas.microsoft.com/office/drawing/2014/main" id="{1EB58FE2-2F01-498D-B6DC-BD0115882965}"/>
              </a:ext>
            </a:extLst>
          </p:cNvPr>
          <p:cNvSpPr/>
          <p:nvPr/>
        </p:nvSpPr>
        <p:spPr>
          <a:xfrm>
            <a:off x="6553200" y="566541"/>
            <a:ext cx="5522376" cy="54292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12">
            <a:extLst>
              <a:ext uri="{FF2B5EF4-FFF2-40B4-BE49-F238E27FC236}">
                <a16:creationId xmlns:a16="http://schemas.microsoft.com/office/drawing/2014/main" id="{73A92C86-812F-43EA-81AB-7D048A093FAC}"/>
              </a:ext>
            </a:extLst>
          </p:cNvPr>
          <p:cNvSpPr/>
          <p:nvPr/>
        </p:nvSpPr>
        <p:spPr>
          <a:xfrm>
            <a:off x="262200" y="2033391"/>
            <a:ext cx="6009214" cy="3622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7F2EF061-F39F-4DDF-8C21-EFB6097987D6}"/>
              </a:ext>
            </a:extLst>
          </p:cNvPr>
          <p:cNvSpPr/>
          <p:nvPr/>
        </p:nvSpPr>
        <p:spPr>
          <a:xfrm>
            <a:off x="2837" y="0"/>
            <a:ext cx="5252126" cy="1133083"/>
          </a:xfrm>
          <a:prstGeom prst="rect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5B7D056-2BCB-4393-B856-BA1B743C5E53}"/>
              </a:ext>
            </a:extLst>
          </p:cNvPr>
          <p:cNvSpPr/>
          <p:nvPr/>
        </p:nvSpPr>
        <p:spPr>
          <a:xfrm>
            <a:off x="262200" y="252116"/>
            <a:ext cx="5252126" cy="1133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39;p17">
            <a:extLst>
              <a:ext uri="{FF2B5EF4-FFF2-40B4-BE49-F238E27FC236}">
                <a16:creationId xmlns:a16="http://schemas.microsoft.com/office/drawing/2014/main" id="{6807CBBA-F913-4394-9D20-7DE66F1A33E4}"/>
              </a:ext>
            </a:extLst>
          </p:cNvPr>
          <p:cNvSpPr txBox="1">
            <a:spLocks/>
          </p:cNvSpPr>
          <p:nvPr/>
        </p:nvSpPr>
        <p:spPr>
          <a:xfrm>
            <a:off x="116424" y="136467"/>
            <a:ext cx="5543678" cy="99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lvl="0">
              <a:buClr>
                <a:srgbClr val="FFFFFF"/>
              </a:buClr>
              <a:defRPr/>
            </a:pPr>
            <a:r>
              <a:rPr lang="en-US" sz="4000" kern="0" dirty="0">
                <a:solidFill>
                  <a:schemeClr val="tx1"/>
                </a:solidFill>
              </a:rPr>
              <a:t>Esp8266 </a:t>
            </a:r>
            <a:r>
              <a:rPr lang="en-US" sz="4000" kern="0" dirty="0" err="1">
                <a:solidFill>
                  <a:schemeClr val="tx1"/>
                </a:solidFill>
              </a:rPr>
              <a:t>nodemcu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lua</a:t>
            </a:r>
            <a:endParaRPr 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8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13">
            <a:extLst>
              <a:ext uri="{FF2B5EF4-FFF2-40B4-BE49-F238E27FC236}">
                <a16:creationId xmlns:a16="http://schemas.microsoft.com/office/drawing/2014/main" id="{1EBE3633-5D84-4F91-BF12-A2BB3022220B}"/>
              </a:ext>
            </a:extLst>
          </p:cNvPr>
          <p:cNvSpPr/>
          <p:nvPr/>
        </p:nvSpPr>
        <p:spPr>
          <a:xfrm>
            <a:off x="1909535" y="-1693690"/>
            <a:ext cx="2646315" cy="2646315"/>
          </a:xfrm>
          <a:prstGeom prst="donut">
            <a:avLst>
              <a:gd name="adj" fmla="val 12468"/>
            </a:avLst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2E1574D5-7FEC-425C-AEA6-DB8CBB2EEF5A}"/>
              </a:ext>
            </a:extLst>
          </p:cNvPr>
          <p:cNvSpPr txBox="1">
            <a:spLocks/>
          </p:cNvSpPr>
          <p:nvPr/>
        </p:nvSpPr>
        <p:spPr>
          <a:xfrm>
            <a:off x="1580803" y="2671211"/>
            <a:ext cx="4689533" cy="1515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DHT22 (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ẩm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nhiệt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)</a:t>
            </a:r>
          </a:p>
        </p:txBody>
      </p:sp>
      <p:sp>
        <p:nvSpPr>
          <p:cNvPr id="3" name="!!0">
            <a:extLst>
              <a:ext uri="{FF2B5EF4-FFF2-40B4-BE49-F238E27FC236}">
                <a16:creationId xmlns:a16="http://schemas.microsoft.com/office/drawing/2014/main" id="{BE862A9B-8E88-4A20-9C44-D5C465358F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821650" y="6029449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800" smtClean="0">
                <a:solidFill>
                  <a:schemeClr val="tx1"/>
                </a:solidFill>
              </a:rPr>
              <a:t>7</a:t>
            </a:fld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12" name="!!11">
            <a:extLst>
              <a:ext uri="{FF2B5EF4-FFF2-40B4-BE49-F238E27FC236}">
                <a16:creationId xmlns:a16="http://schemas.microsoft.com/office/drawing/2014/main" id="{990C1DFC-4BE7-447C-AE7B-EA1E798376AB}"/>
              </a:ext>
            </a:extLst>
          </p:cNvPr>
          <p:cNvSpPr/>
          <p:nvPr/>
        </p:nvSpPr>
        <p:spPr>
          <a:xfrm rot="5400000" flipH="1">
            <a:off x="294947" y="2690710"/>
            <a:ext cx="1234037" cy="1195039"/>
          </a:xfrm>
          <a:prstGeom prst="triangle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14">
            <a:extLst>
              <a:ext uri="{FF2B5EF4-FFF2-40B4-BE49-F238E27FC236}">
                <a16:creationId xmlns:a16="http://schemas.microsoft.com/office/drawing/2014/main" id="{D931C3E7-F11D-4BCC-85E8-A056EB0E6887}"/>
              </a:ext>
            </a:extLst>
          </p:cNvPr>
          <p:cNvSpPr/>
          <p:nvPr/>
        </p:nvSpPr>
        <p:spPr>
          <a:xfrm>
            <a:off x="10224042" y="5435891"/>
            <a:ext cx="2646315" cy="2646315"/>
          </a:xfrm>
          <a:prstGeom prst="donut">
            <a:avLst>
              <a:gd name="adj" fmla="val 5404"/>
            </a:avLst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!!15">
            <a:extLst>
              <a:ext uri="{FF2B5EF4-FFF2-40B4-BE49-F238E27FC236}">
                <a16:creationId xmlns:a16="http://schemas.microsoft.com/office/drawing/2014/main" id="{E2BF610D-1861-487B-BA77-D246E12F0E85}"/>
              </a:ext>
            </a:extLst>
          </p:cNvPr>
          <p:cNvSpPr/>
          <p:nvPr/>
        </p:nvSpPr>
        <p:spPr>
          <a:xfrm>
            <a:off x="11308002" y="-121873"/>
            <a:ext cx="1074498" cy="1074498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12">
            <a:extLst>
              <a:ext uri="{FF2B5EF4-FFF2-40B4-BE49-F238E27FC236}">
                <a16:creationId xmlns:a16="http://schemas.microsoft.com/office/drawing/2014/main" id="{A77FDE9D-DF36-447C-B065-D9D9B7FEFD5B}"/>
              </a:ext>
            </a:extLst>
          </p:cNvPr>
          <p:cNvSpPr/>
          <p:nvPr/>
        </p:nvSpPr>
        <p:spPr>
          <a:xfrm>
            <a:off x="5811510" y="952625"/>
            <a:ext cx="6380490" cy="526732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19" b="89899" l="801" r="97941">
                          <a14:foregroundMark x1="28032" y1="17027" x2="64645" y2="2597"/>
                          <a14:foregroundMark x1="64645" y1="2597" x2="90618" y2="5628"/>
                          <a14:foregroundMark x1="90618" y1="5628" x2="97712" y2="11977"/>
                          <a14:foregroundMark x1="97712" y1="11977" x2="98627" y2="59885"/>
                          <a14:foregroundMark x1="98627" y1="59885" x2="95538" y2="70274"/>
                          <a14:foregroundMark x1="95538" y1="70274" x2="83524" y2="89322"/>
                          <a14:foregroundMark x1="83524" y1="89322" x2="68421" y2="97835"/>
                          <a14:foregroundMark x1="68421" y1="97835" x2="23570" y2="99423"/>
                          <a14:foregroundMark x1="23570" y1="99423" x2="12471" y2="97547"/>
                          <a14:foregroundMark x1="12471" y1="97547" x2="4005" y2="90765"/>
                          <a14:foregroundMark x1="4005" y1="90765" x2="915" y2="70851"/>
                          <a14:foregroundMark x1="24347" y1="44554" x2="26888" y2="41703"/>
                          <a14:foregroundMark x1="915" y1="70851" x2="24289" y2="44620"/>
                          <a14:foregroundMark x1="26888" y1="41703" x2="27803" y2="16306"/>
                          <a14:foregroundMark x1="28604" y1="26407" x2="37071" y2="17316"/>
                          <a14:foregroundMark x1="37071" y1="17316" x2="75172" y2="3752"/>
                          <a14:foregroundMark x1="75172" y1="3752" x2="92449" y2="1443"/>
                          <a14:foregroundMark x1="92449" y1="1443" x2="95652" y2="10534"/>
                          <a14:foregroundMark x1="95652" y1="10534" x2="96339" y2="56421"/>
                          <a14:foregroundMark x1="96339" y1="56421" x2="93593" y2="67388"/>
                          <a14:foregroundMark x1="93593" y1="67388" x2="88215" y2="74747"/>
                          <a14:foregroundMark x1="88215" y1="74747" x2="33066" y2="95815"/>
                          <a14:foregroundMark x1="33066" y1="95815" x2="16247" y2="90043"/>
                          <a14:foregroundMark x1="16247" y1="90043" x2="10755" y2="81385"/>
                          <a14:foregroundMark x1="10755" y1="81385" x2="8009" y2="71140"/>
                          <a14:foregroundMark x1="8009" y1="71140" x2="9611" y2="61472"/>
                          <a14:foregroundMark x1="24600" y1="41881" x2="28490" y2="36797"/>
                          <a14:foregroundMark x1="9611" y1="61472" x2="22790" y2="44247"/>
                          <a14:foregroundMark x1="28490" y1="36797" x2="31350" y2="22367"/>
                          <a14:foregroundMark x1="77574" y1="13709" x2="85927" y2="10101"/>
                          <a14:foregroundMark x1="85927" y1="10101" x2="92677" y2="15584"/>
                          <a14:foregroundMark x1="92677" y1="15584" x2="97712" y2="24387"/>
                          <a14:foregroundMark x1="97712" y1="24387" x2="95080" y2="33189"/>
                          <a14:foregroundMark x1="95080" y1="33189" x2="87300" y2="31890"/>
                          <a14:foregroundMark x1="87300" y1="31890" x2="82380" y2="20346"/>
                          <a14:foregroundMark x1="82380" y1="20346" x2="88673" y2="14141"/>
                          <a14:foregroundMark x1="88673" y1="14141" x2="89817" y2="14141"/>
                          <a14:foregroundMark x1="94966" y1="19192" x2="97941" y2="27561"/>
                          <a14:foregroundMark x1="97941" y1="27561" x2="97941" y2="38672"/>
                          <a14:foregroundMark x1="97941" y1="38672" x2="93478" y2="45166"/>
                          <a14:foregroundMark x1="52860" y1="4762" x2="62471" y2="3319"/>
                          <a14:foregroundMark x1="62471" y1="3319" x2="69794" y2="3319"/>
                          <a14:foregroundMark x1="27803" y1="30736" x2="24600" y2="38311"/>
                          <a14:foregroundMark x1="28947" y1="24531" x2="24288" y2="32506"/>
                          <a14:backgroundMark x1="2975" y1="6494" x2="21167" y2="10678"/>
                          <a14:backgroundMark x1="21167" y1="10678" x2="27231" y2="16162"/>
                          <a14:backgroundMark x1="27401" y1="19081" x2="27659" y2="23498"/>
                          <a14:backgroundMark x1="27231" y1="16162" x2="27372" y2="18587"/>
                          <a14:backgroundMark x1="22344" y1="43381" x2="22252" y2="43675"/>
                          <a14:backgroundMark x1="16547" y1="51132" x2="15561" y2="52237"/>
                          <a14:backgroundMark x1="15561" y1="52237" x2="7094" y2="51948"/>
                          <a14:backgroundMark x1="7094" y1="51948" x2="4462" y2="7215"/>
                          <a14:backgroundMark x1="22654" y1="11255" x2="24142" y2="20058"/>
                          <a14:backgroundMark x1="24142" y1="20058" x2="21167" y2="40260"/>
                          <a14:backgroundMark x1="21167" y1="40260" x2="13959" y2="49351"/>
                          <a14:backgroundMark x1="13959" y1="49351" x2="8009" y2="42280"/>
                          <a14:backgroundMark x1="8009" y1="42280" x2="8009" y2="42280"/>
                          <a14:backgroundMark x1="22654" y1="32900" x2="22654" y2="43723"/>
                          <a14:backgroundMark x1="23227" y1="39105" x2="22426" y2="441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84174552-495F-4191-ACC9-A9D2A4CB51F5}"/>
              </a:ext>
            </a:extLst>
          </p:cNvPr>
          <p:cNvSpPr txBox="1"/>
          <p:nvPr/>
        </p:nvSpPr>
        <p:spPr>
          <a:xfrm>
            <a:off x="6535174" y="280175"/>
            <a:ext cx="1771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1: VCC</a:t>
            </a:r>
          </a:p>
          <a:p>
            <a:r>
              <a:rPr lang="en-US" sz="2800" b="1" dirty="0"/>
              <a:t>2: Data</a:t>
            </a:r>
          </a:p>
          <a:p>
            <a:r>
              <a:rPr lang="en-US" sz="2800" b="1" dirty="0"/>
              <a:t>3: NC</a:t>
            </a:r>
          </a:p>
          <a:p>
            <a:r>
              <a:rPr lang="en-US" sz="2800" b="1" dirty="0"/>
              <a:t>4: GND</a:t>
            </a:r>
          </a:p>
        </p:txBody>
      </p:sp>
    </p:spTree>
    <p:extLst>
      <p:ext uri="{BB962C8B-B14F-4D97-AF65-F5344CB8AC3E}">
        <p14:creationId xmlns:p14="http://schemas.microsoft.com/office/powerpoint/2010/main" val="35950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0">
            <a:extLst>
              <a:ext uri="{FF2B5EF4-FFF2-40B4-BE49-F238E27FC236}">
                <a16:creationId xmlns:a16="http://schemas.microsoft.com/office/drawing/2014/main" id="{79E86F24-88FE-4187-9C71-2390C3D0A642}"/>
              </a:ext>
            </a:extLst>
          </p:cNvPr>
          <p:cNvSpPr txBox="1">
            <a:spLocks/>
          </p:cNvSpPr>
          <p:nvPr/>
        </p:nvSpPr>
        <p:spPr>
          <a:xfrm>
            <a:off x="5547300" y="6128400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20" name="!!14">
            <a:extLst>
              <a:ext uri="{FF2B5EF4-FFF2-40B4-BE49-F238E27FC236}">
                <a16:creationId xmlns:a16="http://schemas.microsoft.com/office/drawing/2014/main" id="{B5682CA1-7A91-4E93-B15F-F07FE0F7FABB}"/>
              </a:ext>
            </a:extLst>
          </p:cNvPr>
          <p:cNvSpPr/>
          <p:nvPr/>
        </p:nvSpPr>
        <p:spPr>
          <a:xfrm>
            <a:off x="11117502" y="3033980"/>
            <a:ext cx="1074498" cy="1074498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13">
            <a:extLst>
              <a:ext uri="{FF2B5EF4-FFF2-40B4-BE49-F238E27FC236}">
                <a16:creationId xmlns:a16="http://schemas.microsoft.com/office/drawing/2014/main" id="{7FA3055B-FA54-4ED6-A7B7-8640F29A12FA}"/>
              </a:ext>
            </a:extLst>
          </p:cNvPr>
          <p:cNvSpPr/>
          <p:nvPr/>
        </p:nvSpPr>
        <p:spPr>
          <a:xfrm>
            <a:off x="5578509" y="-2514150"/>
            <a:ext cx="7594418" cy="7594418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71500" dist="50800" dir="5400000" sx="105000" sy="105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12">
            <a:extLst>
              <a:ext uri="{FF2B5EF4-FFF2-40B4-BE49-F238E27FC236}">
                <a16:creationId xmlns:a16="http://schemas.microsoft.com/office/drawing/2014/main" id="{7F25617F-FC7D-4EF2-A09A-7CCFB1175925}"/>
              </a:ext>
            </a:extLst>
          </p:cNvPr>
          <p:cNvSpPr/>
          <p:nvPr/>
        </p:nvSpPr>
        <p:spPr>
          <a:xfrm>
            <a:off x="-1756856" y="1283059"/>
            <a:ext cx="7594418" cy="7594418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71500" dist="50800" dir="5400000" sx="105000" sy="105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15">
            <a:extLst>
              <a:ext uri="{FF2B5EF4-FFF2-40B4-BE49-F238E27FC236}">
                <a16:creationId xmlns:a16="http://schemas.microsoft.com/office/drawing/2014/main" id="{176FCBDA-4104-4A8E-9E2F-009C1DBE5D47}"/>
              </a:ext>
            </a:extLst>
          </p:cNvPr>
          <p:cNvSpPr/>
          <p:nvPr/>
        </p:nvSpPr>
        <p:spPr>
          <a:xfrm flipV="1">
            <a:off x="-39517" y="1514697"/>
            <a:ext cx="1074498" cy="1074498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3BB716CB-F700-4611-ACEB-EC02E970F6B5}"/>
              </a:ext>
            </a:extLst>
          </p:cNvPr>
          <p:cNvSpPr txBox="1">
            <a:spLocks/>
          </p:cNvSpPr>
          <p:nvPr/>
        </p:nvSpPr>
        <p:spPr>
          <a:xfrm>
            <a:off x="175390" y="595421"/>
            <a:ext cx="4448338" cy="54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tamaran"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Máy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35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bơm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35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chìm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5V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D88B0E86-1CF9-4F93-879A-D9C6A0490019}"/>
              </a:ext>
            </a:extLst>
          </p:cNvPr>
          <p:cNvSpPr txBox="1">
            <a:spLocks/>
          </p:cNvSpPr>
          <p:nvPr/>
        </p:nvSpPr>
        <p:spPr>
          <a:xfrm>
            <a:off x="8250983" y="5256194"/>
            <a:ext cx="2249470" cy="72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tamaran"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Ống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 </a:t>
            </a:r>
            <a:r>
              <a:rPr kumimoji="0" lang="en-US" sz="35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dẫn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27" name="!!11">
            <a:extLst>
              <a:ext uri="{FF2B5EF4-FFF2-40B4-BE49-F238E27FC236}">
                <a16:creationId xmlns:a16="http://schemas.microsoft.com/office/drawing/2014/main" id="{D601A066-DD0B-42A2-8328-F56B2988BEA4}"/>
              </a:ext>
            </a:extLst>
          </p:cNvPr>
          <p:cNvSpPr/>
          <p:nvPr/>
        </p:nvSpPr>
        <p:spPr>
          <a:xfrm>
            <a:off x="5558751" y="2803748"/>
            <a:ext cx="1074498" cy="1074498"/>
          </a:xfrm>
          <a:prstGeom prst="diamond">
            <a:avLst/>
          </a:prstGeom>
          <a:solidFill>
            <a:srgbClr val="5D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5912B1B0-2ED4-4953-B0E7-21C233D0182D}"/>
              </a:ext>
            </a:extLst>
          </p:cNvPr>
          <p:cNvSpPr/>
          <p:nvPr/>
        </p:nvSpPr>
        <p:spPr>
          <a:xfrm rot="1360669">
            <a:off x="5394456" y="2681033"/>
            <a:ext cx="1363571" cy="1363571"/>
          </a:xfrm>
          <a:prstGeom prst="diamond">
            <a:avLst/>
          </a:prstGeom>
          <a:solidFill>
            <a:srgbClr val="5D7CFF">
              <a:alpha val="2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6">
            <a:extLst>
              <a:ext uri="{FF2B5EF4-FFF2-40B4-BE49-F238E27FC236}">
                <a16:creationId xmlns:a16="http://schemas.microsoft.com/office/drawing/2014/main" id="{3224DC64-CC82-44BD-9A10-FC2EDBD0C332}"/>
              </a:ext>
            </a:extLst>
          </p:cNvPr>
          <p:cNvSpPr/>
          <p:nvPr/>
        </p:nvSpPr>
        <p:spPr>
          <a:xfrm rot="21401616">
            <a:off x="5384074" y="2629071"/>
            <a:ext cx="1423852" cy="1423852"/>
          </a:xfrm>
          <a:prstGeom prst="diamond">
            <a:avLst/>
          </a:prstGeom>
          <a:solidFill>
            <a:srgbClr val="5D7CFF">
              <a:alpha val="2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6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12">
            <a:extLst>
              <a:ext uri="{FF2B5EF4-FFF2-40B4-BE49-F238E27FC236}">
                <a16:creationId xmlns:a16="http://schemas.microsoft.com/office/drawing/2014/main" id="{2A719E8F-C866-4802-84CE-F90FF7F6499C}"/>
              </a:ext>
            </a:extLst>
          </p:cNvPr>
          <p:cNvSpPr/>
          <p:nvPr/>
        </p:nvSpPr>
        <p:spPr>
          <a:xfrm flipH="1">
            <a:off x="6792000" y="1458000"/>
            <a:ext cx="5400000" cy="5400000"/>
          </a:xfrm>
          <a:prstGeom prst="triangle">
            <a:avLst>
              <a:gd name="adj" fmla="val 0"/>
            </a:avLst>
          </a:prstGeom>
          <a:solidFill>
            <a:srgbClr val="5D7C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13">
            <a:extLst>
              <a:ext uri="{FF2B5EF4-FFF2-40B4-BE49-F238E27FC236}">
                <a16:creationId xmlns:a16="http://schemas.microsoft.com/office/drawing/2014/main" id="{CBB8F252-7DE8-4E32-A612-708A09801891}"/>
              </a:ext>
            </a:extLst>
          </p:cNvPr>
          <p:cNvSpPr/>
          <p:nvPr/>
        </p:nvSpPr>
        <p:spPr>
          <a:xfrm flipV="1">
            <a:off x="-21459" y="-38460"/>
            <a:ext cx="5400000" cy="5400000"/>
          </a:xfrm>
          <a:prstGeom prst="triangle">
            <a:avLst>
              <a:gd name="adj" fmla="val 0"/>
            </a:avLst>
          </a:prstGeom>
          <a:solidFill>
            <a:srgbClr val="5D7C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0">
            <a:extLst>
              <a:ext uri="{FF2B5EF4-FFF2-40B4-BE49-F238E27FC236}">
                <a16:creationId xmlns:a16="http://schemas.microsoft.com/office/drawing/2014/main" id="{C4FE1652-2B69-44BB-856E-ED3A724792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51970" y="6078309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b="1" smtClean="0">
                <a:solidFill>
                  <a:schemeClr val="tx1"/>
                </a:solidFill>
              </a:rPr>
              <a:t>9</a:t>
            </a:fld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99AFBBA-B879-40BD-84B4-328C31998475}"/>
              </a:ext>
            </a:extLst>
          </p:cNvPr>
          <p:cNvSpPr txBox="1"/>
          <p:nvPr/>
        </p:nvSpPr>
        <p:spPr>
          <a:xfrm>
            <a:off x="7116448" y="535874"/>
            <a:ext cx="429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Cảm</a:t>
            </a:r>
            <a:r>
              <a:rPr lang="en-US" sz="32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32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biến</a:t>
            </a:r>
            <a:r>
              <a:rPr lang="en-US" sz="32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32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độ</a:t>
            </a:r>
            <a:r>
              <a:rPr lang="en-US" sz="32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32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ẩm</a:t>
            </a:r>
            <a:r>
              <a:rPr lang="en-US" sz="3200" b="1" dirty="0">
                <a:latin typeface="Catamaran" panose="00000500000000000000" pitchFamily="2" charset="0"/>
                <a:cs typeface="Catamaran" panose="00000500000000000000" pitchFamily="2" charset="0"/>
              </a:rPr>
              <a:t> </a:t>
            </a:r>
            <a:r>
              <a:rPr lang="en-US" sz="3200" b="1" dirty="0" err="1">
                <a:latin typeface="Catamaran" panose="00000500000000000000" pitchFamily="2" charset="0"/>
                <a:cs typeface="Catamaran" panose="00000500000000000000" pitchFamily="2" charset="0"/>
              </a:rPr>
              <a:t>đất</a:t>
            </a:r>
            <a:endParaRPr lang="en-US" sz="3200" b="1" dirty="0">
              <a:latin typeface="Catamaran" panose="00000500000000000000" pitchFamily="2" charset="0"/>
              <a:cs typeface="Catamaran" panose="00000500000000000000" pitchFamily="2" charset="0"/>
            </a:endParaRPr>
          </a:p>
        </p:txBody>
      </p:sp>
      <p:sp>
        <p:nvSpPr>
          <p:cNvPr id="12" name="!!11">
            <a:extLst>
              <a:ext uri="{FF2B5EF4-FFF2-40B4-BE49-F238E27FC236}">
                <a16:creationId xmlns:a16="http://schemas.microsoft.com/office/drawing/2014/main" id="{2E7B3FEF-6293-4D13-BC02-CEAE0233980B}"/>
              </a:ext>
            </a:extLst>
          </p:cNvPr>
          <p:cNvSpPr/>
          <p:nvPr/>
        </p:nvSpPr>
        <p:spPr>
          <a:xfrm>
            <a:off x="3965393" y="1368073"/>
            <a:ext cx="4121854" cy="4121854"/>
          </a:xfrm>
          <a:prstGeom prst="roundRect">
            <a:avLst>
              <a:gd name="adj" fmla="val 1990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203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Catamaran</vt:lpstr>
      <vt:lpstr>Catamaran Thin</vt:lpstr>
      <vt:lpstr>Arial</vt:lpstr>
      <vt:lpstr>Bukhari Script</vt:lpstr>
      <vt:lpstr>Calibri</vt:lpstr>
      <vt:lpstr>Calibri Light</vt:lpstr>
      <vt:lpstr>Limelight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Hà Thiên</dc:creator>
  <cp:lastModifiedBy>Nguyễn Hà Thiên</cp:lastModifiedBy>
  <cp:revision>34</cp:revision>
  <dcterms:created xsi:type="dcterms:W3CDTF">2021-03-04T09:23:07Z</dcterms:created>
  <dcterms:modified xsi:type="dcterms:W3CDTF">2021-03-05T10:54:28Z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